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8"/>
  </p:notesMasterIdLst>
  <p:sldIdLst>
    <p:sldId id="256" r:id="rId2"/>
    <p:sldId id="276" r:id="rId3"/>
    <p:sldId id="265" r:id="rId4"/>
    <p:sldId id="275" r:id="rId5"/>
    <p:sldId id="274" r:id="rId6"/>
    <p:sldId id="277" r:id="rId7"/>
  </p:sldIdLst>
  <p:sldSz cx="9144000" cy="5143500" type="screen16x9"/>
  <p:notesSz cx="6858000" cy="9144000"/>
  <p:embeddedFontLst>
    <p:embeddedFont>
      <p:font typeface="Barlow" pitchFamily="2" charset="77"/>
      <p:regular r:id="rId9"/>
      <p:bold r:id="rId10"/>
      <p:italic r:id="rId11"/>
      <p:boldItalic r:id="rId12"/>
    </p:embeddedFont>
    <p:embeddedFont>
      <p:font typeface="Fjalla One" panose="02000506040000020004" pitchFamily="2" charset="0"/>
      <p:regular r:id="rId13"/>
    </p:embeddedFont>
    <p:embeddedFont>
      <p:font typeface="Inter" panose="02000503000000020004" pitchFamily="2" charset="0"/>
      <p:regular r:id="rId14"/>
      <p:bold r:id="rId15"/>
      <p:italic r:id="rId16"/>
      <p:boldItalic r:id="rId17"/>
    </p:embeddedFont>
    <p:embeddedFont>
      <p:font typeface="Josefin Sans" pitchFamily="2" charset="77"/>
      <p:regular r:id="rId18"/>
      <p:bold r:id="rId19"/>
      <p:italic r:id="rId20"/>
      <p:boldItalic r:id="rId21"/>
    </p:embeddedFont>
    <p:embeddedFont>
      <p:font typeface="Josefin Slab" pitchFamily="2" charset="77"/>
      <p:regular r:id="rId22"/>
      <p:bold r:id="rId23"/>
      <p:italic r:id="rId24"/>
      <p:boldItalic r:id="rId25"/>
    </p:embeddedFont>
    <p:embeddedFont>
      <p:font typeface="Staatliches" pitchFamily="2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46C"/>
    <a:srgbClr val="F05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61A9D5-38D3-4D24-8778-77194A373D43}">
  <a:tblStyle styleId="{2161A9D5-38D3-4D24-8778-77194A373D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04"/>
    <p:restoredTop sz="94741"/>
  </p:normalViewPr>
  <p:slideViewPr>
    <p:cSldViewPr snapToGrid="0">
      <p:cViewPr varScale="1">
        <p:scale>
          <a:sx n="147" d="100"/>
          <a:sy n="147" d="100"/>
        </p:scale>
        <p:origin x="72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e393eb295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e393eb295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>
          <a:extLst>
            <a:ext uri="{FF2B5EF4-FFF2-40B4-BE49-F238E27FC236}">
              <a16:creationId xmlns:a16="http://schemas.microsoft.com/office/drawing/2014/main" id="{1020EB8D-677E-43DD-4FC3-026632AA5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327c7807a_0_62:notes">
            <a:extLst>
              <a:ext uri="{FF2B5EF4-FFF2-40B4-BE49-F238E27FC236}">
                <a16:creationId xmlns:a16="http://schemas.microsoft.com/office/drawing/2014/main" id="{3AC41C04-7D61-9897-C21E-AFFFEA2B87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327c7807a_0_62:notes">
            <a:extLst>
              <a:ext uri="{FF2B5EF4-FFF2-40B4-BE49-F238E27FC236}">
                <a16:creationId xmlns:a16="http://schemas.microsoft.com/office/drawing/2014/main" id="{983F96B6-AA65-04B4-21C6-611A3D4E06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268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6327c7807a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6327c7807a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>
          <a:extLst>
            <a:ext uri="{FF2B5EF4-FFF2-40B4-BE49-F238E27FC236}">
              <a16:creationId xmlns:a16="http://schemas.microsoft.com/office/drawing/2014/main" id="{13F02E0F-F361-7794-0693-F217C7774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70d0df954e_0_1971:notes">
            <a:extLst>
              <a:ext uri="{FF2B5EF4-FFF2-40B4-BE49-F238E27FC236}">
                <a16:creationId xmlns:a16="http://schemas.microsoft.com/office/drawing/2014/main" id="{3713BD40-245B-7D78-9703-5AEC64C0D2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70d0df954e_0_1971:notes">
            <a:extLst>
              <a:ext uri="{FF2B5EF4-FFF2-40B4-BE49-F238E27FC236}">
                <a16:creationId xmlns:a16="http://schemas.microsoft.com/office/drawing/2014/main" id="{ADEE7FF2-0F5B-298A-A44A-677C8C1C60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14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6e43c41c6f_6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6e43c41c6f_6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>
          <a:extLst>
            <a:ext uri="{FF2B5EF4-FFF2-40B4-BE49-F238E27FC236}">
              <a16:creationId xmlns:a16="http://schemas.microsoft.com/office/drawing/2014/main" id="{82F07830-5E2B-54CD-EFC2-AE119BB3C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e43c41c6f_6_116:notes">
            <a:extLst>
              <a:ext uri="{FF2B5EF4-FFF2-40B4-BE49-F238E27FC236}">
                <a16:creationId xmlns:a16="http://schemas.microsoft.com/office/drawing/2014/main" id="{9C22A889-D48A-C48C-540D-036FA6F587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6e43c41c6f_6_116:notes">
            <a:extLst>
              <a:ext uri="{FF2B5EF4-FFF2-40B4-BE49-F238E27FC236}">
                <a16:creationId xmlns:a16="http://schemas.microsoft.com/office/drawing/2014/main" id="{6F22C472-AD2A-B8EE-FA59-72C8408A37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107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36850" y="618475"/>
            <a:ext cx="80703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36850" y="1419300"/>
            <a:ext cx="8070300" cy="3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537201" y="1551150"/>
            <a:ext cx="4887600" cy="20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45;p9"/>
          <p:cNvGrpSpPr/>
          <p:nvPr/>
        </p:nvGrpSpPr>
        <p:grpSpPr>
          <a:xfrm>
            <a:off x="314000" y="2020325"/>
            <a:ext cx="8510400" cy="1625025"/>
            <a:chOff x="314000" y="2020325"/>
            <a:chExt cx="8510400" cy="1625025"/>
          </a:xfrm>
        </p:grpSpPr>
        <p:sp>
          <p:nvSpPr>
            <p:cNvPr id="46" name="Google Shape;46;p9"/>
            <p:cNvSpPr/>
            <p:nvPr/>
          </p:nvSpPr>
          <p:spPr>
            <a:xfrm>
              <a:off x="314000" y="2542250"/>
              <a:ext cx="8510400" cy="1103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47;p9"/>
            <p:cNvGrpSpPr/>
            <p:nvPr/>
          </p:nvGrpSpPr>
          <p:grpSpPr>
            <a:xfrm>
              <a:off x="3524825" y="2020325"/>
              <a:ext cx="2076362" cy="641924"/>
              <a:chOff x="3527575" y="0"/>
              <a:chExt cx="2076362" cy="641924"/>
            </a:xfrm>
          </p:grpSpPr>
          <p:sp>
            <p:nvSpPr>
              <p:cNvPr id="48" name="Google Shape;48;p9"/>
              <p:cNvSpPr/>
              <p:nvPr/>
            </p:nvSpPr>
            <p:spPr>
              <a:xfrm>
                <a:off x="3527575" y="595011"/>
                <a:ext cx="46887" cy="46913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1808" extrusionOk="0">
                    <a:moveTo>
                      <a:pt x="903" y="283"/>
                    </a:moveTo>
                    <a:cubicBezTo>
                      <a:pt x="1247" y="283"/>
                      <a:pt x="1524" y="561"/>
                      <a:pt x="1524" y="904"/>
                    </a:cubicBezTo>
                    <a:cubicBezTo>
                      <a:pt x="1524" y="1247"/>
                      <a:pt x="1247" y="1525"/>
                      <a:pt x="903" y="1525"/>
                    </a:cubicBezTo>
                    <a:cubicBezTo>
                      <a:pt x="560" y="1525"/>
                      <a:pt x="283" y="1247"/>
                      <a:pt x="283" y="904"/>
                    </a:cubicBezTo>
                    <a:cubicBezTo>
                      <a:pt x="283" y="561"/>
                      <a:pt x="560" y="283"/>
                      <a:pt x="903" y="283"/>
                    </a:cubicBezTo>
                    <a:close/>
                    <a:moveTo>
                      <a:pt x="903" y="1"/>
                    </a:moveTo>
                    <a:cubicBezTo>
                      <a:pt x="404" y="1"/>
                      <a:pt x="1" y="405"/>
                      <a:pt x="1" y="904"/>
                    </a:cubicBezTo>
                    <a:cubicBezTo>
                      <a:pt x="1" y="1403"/>
                      <a:pt x="404" y="1807"/>
                      <a:pt x="903" y="1807"/>
                    </a:cubicBezTo>
                    <a:cubicBezTo>
                      <a:pt x="1398" y="1807"/>
                      <a:pt x="1806" y="1403"/>
                      <a:pt x="1806" y="904"/>
                    </a:cubicBezTo>
                    <a:cubicBezTo>
                      <a:pt x="1806" y="405"/>
                      <a:pt x="1398" y="1"/>
                      <a:pt x="903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 w="9525" cap="flat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9"/>
              <p:cNvSpPr/>
              <p:nvPr/>
            </p:nvSpPr>
            <p:spPr>
              <a:xfrm>
                <a:off x="3547295" y="0"/>
                <a:ext cx="7343" cy="61848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836" extrusionOk="0">
                    <a:moveTo>
                      <a:pt x="0" y="1"/>
                    </a:moveTo>
                    <a:lnTo>
                      <a:pt x="0" y="23835"/>
                    </a:lnTo>
                    <a:lnTo>
                      <a:pt x="282" y="23835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chemeClr val="hlink"/>
              </a:solidFill>
              <a:ln w="9525" cap="flat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0" name="Google Shape;50;p9"/>
              <p:cNvGrpSpPr/>
              <p:nvPr/>
            </p:nvGrpSpPr>
            <p:grpSpPr>
              <a:xfrm>
                <a:off x="5557050" y="0"/>
                <a:ext cx="46887" cy="641924"/>
                <a:chOff x="2783050" y="0"/>
                <a:chExt cx="46887" cy="641924"/>
              </a:xfrm>
            </p:grpSpPr>
            <p:sp>
              <p:nvSpPr>
                <p:cNvPr id="51" name="Google Shape;51;p9"/>
                <p:cNvSpPr/>
                <p:nvPr/>
              </p:nvSpPr>
              <p:spPr>
                <a:xfrm>
                  <a:off x="2783050" y="595011"/>
                  <a:ext cx="46887" cy="46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" h="1808" extrusionOk="0">
                      <a:moveTo>
                        <a:pt x="903" y="283"/>
                      </a:moveTo>
                      <a:cubicBezTo>
                        <a:pt x="1247" y="283"/>
                        <a:pt x="1524" y="561"/>
                        <a:pt x="1524" y="904"/>
                      </a:cubicBezTo>
                      <a:cubicBezTo>
                        <a:pt x="1524" y="1247"/>
                        <a:pt x="1247" y="1525"/>
                        <a:pt x="903" y="1525"/>
                      </a:cubicBezTo>
                      <a:cubicBezTo>
                        <a:pt x="560" y="1525"/>
                        <a:pt x="283" y="1247"/>
                        <a:pt x="283" y="904"/>
                      </a:cubicBezTo>
                      <a:cubicBezTo>
                        <a:pt x="283" y="561"/>
                        <a:pt x="560" y="283"/>
                        <a:pt x="903" y="283"/>
                      </a:cubicBezTo>
                      <a:close/>
                      <a:moveTo>
                        <a:pt x="903" y="1"/>
                      </a:moveTo>
                      <a:cubicBezTo>
                        <a:pt x="404" y="1"/>
                        <a:pt x="1" y="405"/>
                        <a:pt x="1" y="904"/>
                      </a:cubicBezTo>
                      <a:cubicBezTo>
                        <a:pt x="1" y="1403"/>
                        <a:pt x="404" y="1807"/>
                        <a:pt x="903" y="1807"/>
                      </a:cubicBezTo>
                      <a:cubicBezTo>
                        <a:pt x="1398" y="1807"/>
                        <a:pt x="1806" y="1403"/>
                        <a:pt x="1806" y="904"/>
                      </a:cubicBezTo>
                      <a:cubicBezTo>
                        <a:pt x="1806" y="405"/>
                        <a:pt x="1398" y="1"/>
                        <a:pt x="903" y="1"/>
                      </a:cubicBezTo>
                      <a:close/>
                    </a:path>
                  </a:pathLst>
                </a:custGeom>
                <a:solidFill>
                  <a:schemeClr val="hlink"/>
                </a:solidFill>
                <a:ln w="9525" cap="flat" cmpd="sng">
                  <a:solidFill>
                    <a:schemeClr val="hlink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9"/>
                <p:cNvSpPr/>
                <p:nvPr/>
              </p:nvSpPr>
              <p:spPr>
                <a:xfrm>
                  <a:off x="2802770" y="0"/>
                  <a:ext cx="7343" cy="618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23836" extrusionOk="0">
                      <a:moveTo>
                        <a:pt x="0" y="1"/>
                      </a:moveTo>
                      <a:lnTo>
                        <a:pt x="0" y="23835"/>
                      </a:lnTo>
                      <a:lnTo>
                        <a:pt x="282" y="23835"/>
                      </a:lnTo>
                      <a:lnTo>
                        <a:pt x="282" y="1"/>
                      </a:lnTo>
                      <a:close/>
                    </a:path>
                  </a:pathLst>
                </a:custGeom>
                <a:solidFill>
                  <a:schemeClr val="hlink"/>
                </a:solidFill>
                <a:ln w="9525" cap="flat" cmpd="sng">
                  <a:solidFill>
                    <a:schemeClr val="hlink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" name="Google Shape;53;p9"/>
          <p:cNvGrpSpPr/>
          <p:nvPr/>
        </p:nvGrpSpPr>
        <p:grpSpPr>
          <a:xfrm>
            <a:off x="3291400" y="0"/>
            <a:ext cx="2555700" cy="2301750"/>
            <a:chOff x="3294150" y="0"/>
            <a:chExt cx="2555700" cy="2301750"/>
          </a:xfrm>
        </p:grpSpPr>
        <p:sp>
          <p:nvSpPr>
            <p:cNvPr id="54" name="Google Shape;54;p9"/>
            <p:cNvSpPr/>
            <p:nvPr/>
          </p:nvSpPr>
          <p:spPr>
            <a:xfrm>
              <a:off x="3294150" y="363150"/>
              <a:ext cx="2555700" cy="193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352757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chemeClr val="hlink"/>
            </a:solidFill>
            <a:ln w="9525" cap="flat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354729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hlink"/>
            </a:solidFill>
            <a:ln w="9525" cap="flat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" name="Google Shape;57;p9"/>
            <p:cNvGrpSpPr/>
            <p:nvPr/>
          </p:nvGrpSpPr>
          <p:grpSpPr>
            <a:xfrm>
              <a:off x="5557050" y="0"/>
              <a:ext cx="46887" cy="641924"/>
              <a:chOff x="2783050" y="0"/>
              <a:chExt cx="46887" cy="641924"/>
            </a:xfrm>
          </p:grpSpPr>
          <p:sp>
            <p:nvSpPr>
              <p:cNvPr id="58" name="Google Shape;58;p9"/>
              <p:cNvSpPr/>
              <p:nvPr/>
            </p:nvSpPr>
            <p:spPr>
              <a:xfrm>
                <a:off x="2783050" y="595011"/>
                <a:ext cx="46887" cy="46913"/>
              </a:xfrm>
              <a:custGeom>
                <a:avLst/>
                <a:gdLst/>
                <a:ahLst/>
                <a:cxnLst/>
                <a:rect l="l" t="t" r="r" b="b"/>
                <a:pathLst>
                  <a:path w="1807" h="1808" extrusionOk="0">
                    <a:moveTo>
                      <a:pt x="903" y="283"/>
                    </a:moveTo>
                    <a:cubicBezTo>
                      <a:pt x="1247" y="283"/>
                      <a:pt x="1524" y="561"/>
                      <a:pt x="1524" y="904"/>
                    </a:cubicBezTo>
                    <a:cubicBezTo>
                      <a:pt x="1524" y="1247"/>
                      <a:pt x="1247" y="1525"/>
                      <a:pt x="903" y="1525"/>
                    </a:cubicBezTo>
                    <a:cubicBezTo>
                      <a:pt x="560" y="1525"/>
                      <a:pt x="283" y="1247"/>
                      <a:pt x="283" y="904"/>
                    </a:cubicBezTo>
                    <a:cubicBezTo>
                      <a:pt x="283" y="561"/>
                      <a:pt x="560" y="283"/>
                      <a:pt x="903" y="283"/>
                    </a:cubicBezTo>
                    <a:close/>
                    <a:moveTo>
                      <a:pt x="903" y="1"/>
                    </a:moveTo>
                    <a:cubicBezTo>
                      <a:pt x="404" y="1"/>
                      <a:pt x="1" y="405"/>
                      <a:pt x="1" y="904"/>
                    </a:cubicBezTo>
                    <a:cubicBezTo>
                      <a:pt x="1" y="1403"/>
                      <a:pt x="404" y="1807"/>
                      <a:pt x="903" y="1807"/>
                    </a:cubicBezTo>
                    <a:cubicBezTo>
                      <a:pt x="1398" y="1807"/>
                      <a:pt x="1806" y="1403"/>
                      <a:pt x="1806" y="904"/>
                    </a:cubicBezTo>
                    <a:cubicBezTo>
                      <a:pt x="1806" y="405"/>
                      <a:pt x="1398" y="1"/>
                      <a:pt x="903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 w="9525" cap="flat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2802770" y="0"/>
                <a:ext cx="7343" cy="618485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3836" extrusionOk="0">
                    <a:moveTo>
                      <a:pt x="0" y="1"/>
                    </a:moveTo>
                    <a:lnTo>
                      <a:pt x="0" y="23835"/>
                    </a:lnTo>
                    <a:lnTo>
                      <a:pt x="282" y="23835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chemeClr val="hlink"/>
              </a:solidFill>
              <a:ln w="9525" cap="flat" cmpd="sng">
                <a:solidFill>
                  <a:schemeClr val="hlink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1670500" y="2542250"/>
            <a:ext cx="5797500" cy="11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1670500" y="3740150"/>
            <a:ext cx="5797500" cy="39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title" idx="2" hasCustomPrompt="1"/>
          </p:nvPr>
        </p:nvSpPr>
        <p:spPr>
          <a:xfrm>
            <a:off x="3775750" y="877525"/>
            <a:ext cx="15870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Staatliches"/>
              <a:buNone/>
              <a:defRPr sz="1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10"/>
          <p:cNvGrpSpPr/>
          <p:nvPr/>
        </p:nvGrpSpPr>
        <p:grpSpPr>
          <a:xfrm>
            <a:off x="319500" y="0"/>
            <a:ext cx="8505000" cy="981750"/>
            <a:chOff x="319500" y="0"/>
            <a:chExt cx="8505000" cy="981750"/>
          </a:xfrm>
        </p:grpSpPr>
        <p:sp>
          <p:nvSpPr>
            <p:cNvPr id="66" name="Google Shape;66;p10"/>
            <p:cNvSpPr/>
            <p:nvPr/>
          </p:nvSpPr>
          <p:spPr>
            <a:xfrm>
              <a:off x="319500" y="363150"/>
              <a:ext cx="8505000" cy="61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57264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hlink"/>
            </a:solidFill>
            <a:ln w="9525" cap="flat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0"/>
            <p:cNvSpPr/>
            <p:nvPr/>
          </p:nvSpPr>
          <p:spPr>
            <a:xfrm>
              <a:off x="55292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chemeClr val="hlink"/>
            </a:solidFill>
            <a:ln w="9525" cap="flat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8535908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3" y="2383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hlink"/>
            </a:solidFill>
            <a:ln w="9525" cap="flat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0"/>
            <p:cNvSpPr/>
            <p:nvPr/>
          </p:nvSpPr>
          <p:spPr>
            <a:xfrm>
              <a:off x="8516187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403" y="1807"/>
                    <a:pt x="1807" y="1403"/>
                    <a:pt x="1807" y="904"/>
                  </a:cubicBezTo>
                  <a:cubicBezTo>
                    <a:pt x="1807" y="405"/>
                    <a:pt x="1403" y="1"/>
                    <a:pt x="903" y="1"/>
                  </a:cubicBezTo>
                  <a:close/>
                </a:path>
              </a:pathLst>
            </a:custGeom>
            <a:solidFill>
              <a:schemeClr val="hlink"/>
            </a:solidFill>
            <a:ln w="9525" cap="flat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0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713225" y="1378120"/>
            <a:ext cx="1805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2"/>
          </p:nvPr>
        </p:nvSpPr>
        <p:spPr>
          <a:xfrm>
            <a:off x="3694488" y="1378119"/>
            <a:ext cx="1741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3"/>
          </p:nvPr>
        </p:nvSpPr>
        <p:spPr>
          <a:xfrm>
            <a:off x="6675742" y="1378119"/>
            <a:ext cx="1741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4"/>
          </p:nvPr>
        </p:nvSpPr>
        <p:spPr>
          <a:xfrm>
            <a:off x="726450" y="3626850"/>
            <a:ext cx="1805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5"/>
          </p:nvPr>
        </p:nvSpPr>
        <p:spPr>
          <a:xfrm>
            <a:off x="3694488" y="3626849"/>
            <a:ext cx="1741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6"/>
          </p:nvPr>
        </p:nvSpPr>
        <p:spPr>
          <a:xfrm>
            <a:off x="6675742" y="3626849"/>
            <a:ext cx="1741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ctrTitle"/>
          </p:nvPr>
        </p:nvSpPr>
        <p:spPr>
          <a:xfrm>
            <a:off x="713225" y="876900"/>
            <a:ext cx="180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7"/>
          </p:nvPr>
        </p:nvSpPr>
        <p:spPr>
          <a:xfrm>
            <a:off x="3694488" y="876910"/>
            <a:ext cx="174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ctrTitle" idx="8"/>
          </p:nvPr>
        </p:nvSpPr>
        <p:spPr>
          <a:xfrm>
            <a:off x="6675742" y="876910"/>
            <a:ext cx="174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ctrTitle" idx="9"/>
          </p:nvPr>
        </p:nvSpPr>
        <p:spPr>
          <a:xfrm>
            <a:off x="713225" y="3131725"/>
            <a:ext cx="180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ctrTitle" idx="13"/>
          </p:nvPr>
        </p:nvSpPr>
        <p:spPr>
          <a:xfrm>
            <a:off x="3694488" y="3131720"/>
            <a:ext cx="174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ctrTitle" idx="14"/>
          </p:nvPr>
        </p:nvSpPr>
        <p:spPr>
          <a:xfrm>
            <a:off x="6675742" y="3131720"/>
            <a:ext cx="174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_3_1"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319500" y="3556325"/>
            <a:ext cx="8505000" cy="5214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"/>
          </p:nvPr>
        </p:nvSpPr>
        <p:spPr>
          <a:xfrm>
            <a:off x="1850550" y="1818050"/>
            <a:ext cx="5442900" cy="127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">
    <p:bg>
      <p:bgPr>
        <a:solidFill>
          <a:schemeClr val="dk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1"/>
          </p:nvPr>
        </p:nvSpPr>
        <p:spPr>
          <a:xfrm>
            <a:off x="1232725" y="2067950"/>
            <a:ext cx="2769300" cy="445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2"/>
          </p:nvPr>
        </p:nvSpPr>
        <p:spPr>
          <a:xfrm>
            <a:off x="1022575" y="2459503"/>
            <a:ext cx="31896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rgbClr val="2A29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3"/>
          </p:nvPr>
        </p:nvSpPr>
        <p:spPr>
          <a:xfrm>
            <a:off x="5158172" y="2066550"/>
            <a:ext cx="2736900" cy="445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4"/>
          </p:nvPr>
        </p:nvSpPr>
        <p:spPr>
          <a:xfrm>
            <a:off x="4931822" y="2458097"/>
            <a:ext cx="31896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rgbClr val="2A29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5"/>
          </p:nvPr>
        </p:nvSpPr>
        <p:spPr>
          <a:xfrm>
            <a:off x="1232725" y="3606450"/>
            <a:ext cx="2769300" cy="445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6"/>
          </p:nvPr>
        </p:nvSpPr>
        <p:spPr>
          <a:xfrm>
            <a:off x="1022575" y="4005700"/>
            <a:ext cx="31896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rgbClr val="2A29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7"/>
          </p:nvPr>
        </p:nvSpPr>
        <p:spPr>
          <a:xfrm>
            <a:off x="5158172" y="3617356"/>
            <a:ext cx="2736900" cy="4455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8"/>
          </p:nvPr>
        </p:nvSpPr>
        <p:spPr>
          <a:xfrm>
            <a:off x="4950422" y="4016603"/>
            <a:ext cx="31524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400">
                <a:solidFill>
                  <a:srgbClr val="2A29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">
    <p:bg>
      <p:bgPr>
        <a:solidFill>
          <a:schemeClr val="dk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9"/>
          <p:cNvGrpSpPr/>
          <p:nvPr/>
        </p:nvGrpSpPr>
        <p:grpSpPr>
          <a:xfrm>
            <a:off x="319500" y="0"/>
            <a:ext cx="8505000" cy="981750"/>
            <a:chOff x="319500" y="0"/>
            <a:chExt cx="8505000" cy="981750"/>
          </a:xfrm>
        </p:grpSpPr>
        <p:sp>
          <p:nvSpPr>
            <p:cNvPr id="150" name="Google Shape;150;p19"/>
            <p:cNvSpPr/>
            <p:nvPr/>
          </p:nvSpPr>
          <p:spPr>
            <a:xfrm>
              <a:off x="319500" y="363150"/>
              <a:ext cx="8505000" cy="61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57264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hlink"/>
            </a:solidFill>
            <a:ln w="9525" cap="flat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55292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chemeClr val="hlink"/>
            </a:solidFill>
            <a:ln w="9525" cap="flat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8535908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3" y="2383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hlink"/>
            </a:solidFill>
            <a:ln w="9525" cap="flat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8516187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403" y="1807"/>
                    <a:pt x="1807" y="1403"/>
                    <a:pt x="1807" y="904"/>
                  </a:cubicBezTo>
                  <a:cubicBezTo>
                    <a:pt x="1807" y="405"/>
                    <a:pt x="1403" y="1"/>
                    <a:pt x="903" y="1"/>
                  </a:cubicBezTo>
                  <a:close/>
                </a:path>
              </a:pathLst>
            </a:custGeom>
            <a:solidFill>
              <a:schemeClr val="hlink"/>
            </a:solidFill>
            <a:ln w="9525" cap="flat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19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1"/>
          </p:nvPr>
        </p:nvSpPr>
        <p:spPr>
          <a:xfrm>
            <a:off x="719300" y="2497475"/>
            <a:ext cx="2039100" cy="54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2"/>
          </p:nvPr>
        </p:nvSpPr>
        <p:spPr>
          <a:xfrm>
            <a:off x="6374443" y="2497475"/>
            <a:ext cx="2039100" cy="54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3"/>
          </p:nvPr>
        </p:nvSpPr>
        <p:spPr>
          <a:xfrm>
            <a:off x="3546861" y="3832325"/>
            <a:ext cx="2039100" cy="54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4"/>
          </p:nvPr>
        </p:nvSpPr>
        <p:spPr>
          <a:xfrm>
            <a:off x="3546861" y="2497475"/>
            <a:ext cx="2039100" cy="54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5"/>
          </p:nvPr>
        </p:nvSpPr>
        <p:spPr>
          <a:xfrm>
            <a:off x="719300" y="3832325"/>
            <a:ext cx="2039100" cy="54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6"/>
          </p:nvPr>
        </p:nvSpPr>
        <p:spPr>
          <a:xfrm>
            <a:off x="6374401" y="3832325"/>
            <a:ext cx="2039100" cy="54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2A292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7"/>
          </p:nvPr>
        </p:nvSpPr>
        <p:spPr>
          <a:xfrm>
            <a:off x="721500" y="2075375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8"/>
          </p:nvPr>
        </p:nvSpPr>
        <p:spPr>
          <a:xfrm>
            <a:off x="6372541" y="2075375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9"/>
          </p:nvPr>
        </p:nvSpPr>
        <p:spPr>
          <a:xfrm>
            <a:off x="3546850" y="3410225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3"/>
          </p:nvPr>
        </p:nvSpPr>
        <p:spPr>
          <a:xfrm>
            <a:off x="3546850" y="2075375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14"/>
          </p:nvPr>
        </p:nvSpPr>
        <p:spPr>
          <a:xfrm>
            <a:off x="721500" y="3410225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15"/>
          </p:nvPr>
        </p:nvSpPr>
        <p:spPr>
          <a:xfrm>
            <a:off x="6372500" y="3410225"/>
            <a:ext cx="20391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rgbClr val="2A2929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1_1">
    <p:bg>
      <p:bgPr>
        <a:solidFill>
          <a:schemeClr val="dk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/>
          <p:nvPr/>
        </p:nvSpPr>
        <p:spPr>
          <a:xfrm>
            <a:off x="-23100" y="1417525"/>
            <a:ext cx="9190200" cy="372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09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"/>
              <a:buChar char="●"/>
              <a:defRPr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9" r:id="rId5"/>
    <p:sldLayoutId id="2147483661" r:id="rId6"/>
    <p:sldLayoutId id="2147483663" r:id="rId7"/>
    <p:sldLayoutId id="2147483665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svg"/><Relationship Id="rId11" Type="http://schemas.openxmlformats.org/officeDocument/2006/relationships/image" Target="../media/image1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/>
          <p:nvPr/>
        </p:nvSpPr>
        <p:spPr>
          <a:xfrm rot="6780025">
            <a:off x="2431221" y="1783147"/>
            <a:ext cx="4384781" cy="5520537"/>
          </a:xfrm>
          <a:prstGeom prst="chord">
            <a:avLst>
              <a:gd name="adj1" fmla="val 2700000"/>
              <a:gd name="adj2" fmla="val 16122190"/>
            </a:avLst>
          </a:prstGeom>
          <a:solidFill>
            <a:schemeClr val="accent1">
              <a:alpha val="379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28"/>
          <p:cNvGrpSpPr/>
          <p:nvPr/>
        </p:nvGrpSpPr>
        <p:grpSpPr>
          <a:xfrm>
            <a:off x="319500" y="0"/>
            <a:ext cx="8505000" cy="1948350"/>
            <a:chOff x="319500" y="0"/>
            <a:chExt cx="8505000" cy="1948350"/>
          </a:xfrm>
          <a:solidFill>
            <a:srgbClr val="FF746C"/>
          </a:solidFill>
        </p:grpSpPr>
        <p:sp>
          <p:nvSpPr>
            <p:cNvPr id="206" name="Google Shape;206;p28"/>
            <p:cNvSpPr/>
            <p:nvPr/>
          </p:nvSpPr>
          <p:spPr>
            <a:xfrm>
              <a:off x="319500" y="363150"/>
              <a:ext cx="8505000" cy="158520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57264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55292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8535908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3" y="23835"/>
                  </a:lnTo>
                  <a:lnTo>
                    <a:pt x="283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8516187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403" y="1807"/>
                    <a:pt x="1807" y="1403"/>
                    <a:pt x="1807" y="904"/>
                  </a:cubicBezTo>
                  <a:cubicBezTo>
                    <a:pt x="1807" y="405"/>
                    <a:pt x="1403" y="1"/>
                    <a:pt x="903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536850" y="1419300"/>
            <a:ext cx="8070300" cy="3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lt1"/>
                </a:solidFill>
              </a:rPr>
              <a:t>Do GPS ao carrinho – tudo numa app!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12" name="Google Shape;212;p28"/>
          <p:cNvSpPr txBox="1">
            <a:spLocks noGrp="1"/>
          </p:cNvSpPr>
          <p:nvPr>
            <p:ph type="ctrTitle"/>
          </p:nvPr>
        </p:nvSpPr>
        <p:spPr>
          <a:xfrm>
            <a:off x="536850" y="618475"/>
            <a:ext cx="80703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1"/>
                </a:solidFill>
              </a:rPr>
              <a:t>CoBuy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13" name="Google Shape;213;p28"/>
          <p:cNvGrpSpPr/>
          <p:nvPr/>
        </p:nvGrpSpPr>
        <p:grpSpPr>
          <a:xfrm>
            <a:off x="1226130" y="2372228"/>
            <a:ext cx="6581758" cy="2771271"/>
            <a:chOff x="1226130" y="2372228"/>
            <a:chExt cx="6581758" cy="2771271"/>
          </a:xfrm>
        </p:grpSpPr>
        <p:grpSp>
          <p:nvGrpSpPr>
            <p:cNvPr id="214" name="Google Shape;214;p28"/>
            <p:cNvGrpSpPr/>
            <p:nvPr/>
          </p:nvGrpSpPr>
          <p:grpSpPr>
            <a:xfrm>
              <a:off x="6887360" y="3082240"/>
              <a:ext cx="739266" cy="1280073"/>
              <a:chOff x="6887360" y="2941940"/>
              <a:chExt cx="739266" cy="1280073"/>
            </a:xfrm>
          </p:grpSpPr>
          <p:sp>
            <p:nvSpPr>
              <p:cNvPr id="215" name="Google Shape;215;p28"/>
              <p:cNvSpPr/>
              <p:nvPr/>
            </p:nvSpPr>
            <p:spPr>
              <a:xfrm>
                <a:off x="7242421" y="3003260"/>
                <a:ext cx="200248" cy="1218753"/>
              </a:xfrm>
              <a:custGeom>
                <a:avLst/>
                <a:gdLst/>
                <a:ahLst/>
                <a:cxnLst/>
                <a:rect l="l" t="t" r="r" b="b"/>
                <a:pathLst>
                  <a:path w="2041" h="12422" extrusionOk="0">
                    <a:moveTo>
                      <a:pt x="115" y="1"/>
                    </a:moveTo>
                    <a:lnTo>
                      <a:pt x="1" y="45"/>
                    </a:lnTo>
                    <a:cubicBezTo>
                      <a:pt x="1796" y="4575"/>
                      <a:pt x="1919" y="12341"/>
                      <a:pt x="1919" y="12421"/>
                    </a:cubicBezTo>
                    <a:lnTo>
                      <a:pt x="2041" y="12417"/>
                    </a:lnTo>
                    <a:cubicBezTo>
                      <a:pt x="2041" y="12341"/>
                      <a:pt x="1919" y="4547"/>
                      <a:pt x="1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8"/>
              <p:cNvSpPr/>
              <p:nvPr/>
            </p:nvSpPr>
            <p:spPr>
              <a:xfrm>
                <a:off x="7422846" y="3619498"/>
                <a:ext cx="203780" cy="251659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2565" extrusionOk="0">
                    <a:moveTo>
                      <a:pt x="1588" y="0"/>
                    </a:moveTo>
                    <a:cubicBezTo>
                      <a:pt x="1537" y="0"/>
                      <a:pt x="1458" y="28"/>
                      <a:pt x="1347" y="90"/>
                    </a:cubicBezTo>
                    <a:cubicBezTo>
                      <a:pt x="163" y="745"/>
                      <a:pt x="1" y="2565"/>
                      <a:pt x="1" y="2565"/>
                    </a:cubicBezTo>
                    <a:cubicBezTo>
                      <a:pt x="1" y="2565"/>
                      <a:pt x="2076" y="0"/>
                      <a:pt x="15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8"/>
              <p:cNvSpPr/>
              <p:nvPr/>
            </p:nvSpPr>
            <p:spPr>
              <a:xfrm>
                <a:off x="7397338" y="3419253"/>
                <a:ext cx="202112" cy="230859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353" extrusionOk="0">
                    <a:moveTo>
                      <a:pt x="1678" y="0"/>
                    </a:moveTo>
                    <a:cubicBezTo>
                      <a:pt x="1637" y="0"/>
                      <a:pt x="1566" y="28"/>
                      <a:pt x="1460" y="90"/>
                    </a:cubicBezTo>
                    <a:cubicBezTo>
                      <a:pt x="383" y="722"/>
                      <a:pt x="1" y="2352"/>
                      <a:pt x="1" y="2352"/>
                    </a:cubicBezTo>
                    <a:cubicBezTo>
                      <a:pt x="1" y="2352"/>
                      <a:pt x="2060" y="0"/>
                      <a:pt x="16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8"/>
              <p:cNvSpPr/>
              <p:nvPr/>
            </p:nvSpPr>
            <p:spPr>
              <a:xfrm>
                <a:off x="7374085" y="3226169"/>
                <a:ext cx="148150" cy="269024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2742" extrusionOk="0">
                    <a:moveTo>
                      <a:pt x="1133" y="0"/>
                    </a:moveTo>
                    <a:cubicBezTo>
                      <a:pt x="1085" y="0"/>
                      <a:pt x="1013" y="40"/>
                      <a:pt x="912" y="129"/>
                    </a:cubicBezTo>
                    <a:cubicBezTo>
                      <a:pt x="1" y="922"/>
                      <a:pt x="4" y="2741"/>
                      <a:pt x="4" y="2741"/>
                    </a:cubicBezTo>
                    <a:cubicBezTo>
                      <a:pt x="327" y="2517"/>
                      <a:pt x="1509" y="0"/>
                      <a:pt x="1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8"/>
              <p:cNvSpPr/>
              <p:nvPr/>
            </p:nvSpPr>
            <p:spPr>
              <a:xfrm>
                <a:off x="7329151" y="3064972"/>
                <a:ext cx="123426" cy="217614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2218" extrusionOk="0">
                    <a:moveTo>
                      <a:pt x="893" y="1"/>
                    </a:moveTo>
                    <a:cubicBezTo>
                      <a:pt x="869" y="1"/>
                      <a:pt x="840" y="9"/>
                      <a:pt x="805" y="27"/>
                    </a:cubicBezTo>
                    <a:cubicBezTo>
                      <a:pt x="226" y="323"/>
                      <a:pt x="0" y="2217"/>
                      <a:pt x="0" y="2217"/>
                    </a:cubicBezTo>
                    <a:cubicBezTo>
                      <a:pt x="275" y="2077"/>
                      <a:pt x="1257" y="1"/>
                      <a:pt x="8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8"/>
              <p:cNvSpPr/>
              <p:nvPr/>
            </p:nvSpPr>
            <p:spPr>
              <a:xfrm>
                <a:off x="7279998" y="2941940"/>
                <a:ext cx="85947" cy="171501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748" extrusionOk="0">
                    <a:moveTo>
                      <a:pt x="705" y="1"/>
                    </a:moveTo>
                    <a:cubicBezTo>
                      <a:pt x="668" y="1"/>
                      <a:pt x="605" y="61"/>
                      <a:pt x="514" y="204"/>
                    </a:cubicBezTo>
                    <a:cubicBezTo>
                      <a:pt x="0" y="993"/>
                      <a:pt x="64" y="1747"/>
                      <a:pt x="64" y="1747"/>
                    </a:cubicBezTo>
                    <a:cubicBezTo>
                      <a:pt x="530" y="1252"/>
                      <a:pt x="876" y="1"/>
                      <a:pt x="7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8"/>
              <p:cNvSpPr/>
              <p:nvPr/>
            </p:nvSpPr>
            <p:spPr>
              <a:xfrm>
                <a:off x="7090939" y="2952144"/>
                <a:ext cx="162474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914" extrusionOk="0">
                    <a:moveTo>
                      <a:pt x="669" y="1"/>
                    </a:moveTo>
                    <a:cubicBezTo>
                      <a:pt x="0" y="1"/>
                      <a:pt x="1175" y="886"/>
                      <a:pt x="1655" y="913"/>
                    </a:cubicBezTo>
                    <a:cubicBezTo>
                      <a:pt x="1655" y="913"/>
                      <a:pt x="1410" y="25"/>
                      <a:pt x="692" y="1"/>
                    </a:cubicBezTo>
                    <a:cubicBezTo>
                      <a:pt x="684" y="1"/>
                      <a:pt x="677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8"/>
              <p:cNvSpPr/>
              <p:nvPr/>
            </p:nvSpPr>
            <p:spPr>
              <a:xfrm>
                <a:off x="7089565" y="3107945"/>
                <a:ext cx="219576" cy="9556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974" extrusionOk="0">
                    <a:moveTo>
                      <a:pt x="803" y="1"/>
                    </a:moveTo>
                    <a:cubicBezTo>
                      <a:pt x="757" y="1"/>
                      <a:pt x="711" y="6"/>
                      <a:pt x="666" y="16"/>
                    </a:cubicBezTo>
                    <a:cubicBezTo>
                      <a:pt x="0" y="168"/>
                      <a:pt x="1380" y="974"/>
                      <a:pt x="2155" y="974"/>
                    </a:cubicBezTo>
                    <a:cubicBezTo>
                      <a:pt x="2183" y="974"/>
                      <a:pt x="2211" y="973"/>
                      <a:pt x="2238" y="970"/>
                    </a:cubicBezTo>
                    <a:cubicBezTo>
                      <a:pt x="2238" y="970"/>
                      <a:pt x="1464" y="1"/>
                      <a:pt x="8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8"/>
              <p:cNvSpPr/>
              <p:nvPr/>
            </p:nvSpPr>
            <p:spPr>
              <a:xfrm>
                <a:off x="7126945" y="3272674"/>
                <a:ext cx="220851" cy="117931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202" extrusionOk="0">
                    <a:moveTo>
                      <a:pt x="752" y="0"/>
                    </a:moveTo>
                    <a:cubicBezTo>
                      <a:pt x="0" y="0"/>
                      <a:pt x="586" y="698"/>
                      <a:pt x="2251" y="1202"/>
                    </a:cubicBezTo>
                    <a:cubicBezTo>
                      <a:pt x="2251" y="1202"/>
                      <a:pt x="1655" y="38"/>
                      <a:pt x="815" y="2"/>
                    </a:cubicBezTo>
                    <a:cubicBezTo>
                      <a:pt x="793" y="1"/>
                      <a:pt x="772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8"/>
              <p:cNvSpPr/>
              <p:nvPr/>
            </p:nvSpPr>
            <p:spPr>
              <a:xfrm>
                <a:off x="7090350" y="3435147"/>
                <a:ext cx="295122" cy="139025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1417" extrusionOk="0">
                    <a:moveTo>
                      <a:pt x="1029" y="0"/>
                    </a:moveTo>
                    <a:cubicBezTo>
                      <a:pt x="1004" y="0"/>
                      <a:pt x="979" y="1"/>
                      <a:pt x="955" y="3"/>
                    </a:cubicBezTo>
                    <a:cubicBezTo>
                      <a:pt x="0" y="87"/>
                      <a:pt x="1946" y="1258"/>
                      <a:pt x="3007" y="1416"/>
                    </a:cubicBezTo>
                    <a:cubicBezTo>
                      <a:pt x="3007" y="1416"/>
                      <a:pt x="1969" y="0"/>
                      <a:pt x="10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8"/>
              <p:cNvSpPr/>
              <p:nvPr/>
            </p:nvSpPr>
            <p:spPr>
              <a:xfrm>
                <a:off x="7139209" y="3640984"/>
                <a:ext cx="271772" cy="137652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1403" extrusionOk="0">
                    <a:moveTo>
                      <a:pt x="720" y="1"/>
                    </a:moveTo>
                    <a:cubicBezTo>
                      <a:pt x="0" y="1"/>
                      <a:pt x="1042" y="1000"/>
                      <a:pt x="2770" y="1402"/>
                    </a:cubicBezTo>
                    <a:cubicBezTo>
                      <a:pt x="2770" y="1402"/>
                      <a:pt x="1790" y="123"/>
                      <a:pt x="843" y="9"/>
                    </a:cubicBezTo>
                    <a:cubicBezTo>
                      <a:pt x="798" y="4"/>
                      <a:pt x="756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8"/>
              <p:cNvSpPr/>
              <p:nvPr/>
            </p:nvSpPr>
            <p:spPr>
              <a:xfrm>
                <a:off x="6887360" y="3373925"/>
                <a:ext cx="447393" cy="585143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5964" extrusionOk="0">
                    <a:moveTo>
                      <a:pt x="1" y="773"/>
                    </a:moveTo>
                    <a:lnTo>
                      <a:pt x="1" y="773"/>
                    </a:lnTo>
                    <a:cubicBezTo>
                      <a:pt x="530" y="2738"/>
                      <a:pt x="3446" y="5659"/>
                      <a:pt x="3387" y="5840"/>
                    </a:cubicBezTo>
                    <a:lnTo>
                      <a:pt x="4106" y="5916"/>
                    </a:lnTo>
                    <a:lnTo>
                      <a:pt x="4106" y="5916"/>
                    </a:lnTo>
                    <a:cubicBezTo>
                      <a:pt x="3842" y="5446"/>
                      <a:pt x="1656" y="1625"/>
                      <a:pt x="1" y="773"/>
                    </a:cubicBezTo>
                    <a:close/>
                    <a:moveTo>
                      <a:pt x="4106" y="5916"/>
                    </a:moveTo>
                    <a:cubicBezTo>
                      <a:pt x="4124" y="5947"/>
                      <a:pt x="4133" y="5964"/>
                      <a:pt x="4133" y="5964"/>
                    </a:cubicBezTo>
                    <a:cubicBezTo>
                      <a:pt x="4133" y="5964"/>
                      <a:pt x="4125" y="5947"/>
                      <a:pt x="4109" y="5916"/>
                    </a:cubicBezTo>
                    <a:lnTo>
                      <a:pt x="4109" y="5916"/>
                    </a:lnTo>
                    <a:lnTo>
                      <a:pt x="4106" y="5916"/>
                    </a:lnTo>
                    <a:close/>
                    <a:moveTo>
                      <a:pt x="1461" y="0"/>
                    </a:moveTo>
                    <a:lnTo>
                      <a:pt x="1461" y="0"/>
                    </a:lnTo>
                    <a:cubicBezTo>
                      <a:pt x="1699" y="1151"/>
                      <a:pt x="3857" y="5419"/>
                      <a:pt x="4109" y="5916"/>
                    </a:cubicBezTo>
                    <a:lnTo>
                      <a:pt x="4109" y="5916"/>
                    </a:lnTo>
                    <a:lnTo>
                      <a:pt x="4559" y="5964"/>
                    </a:lnTo>
                    <a:cubicBezTo>
                      <a:pt x="4559" y="5964"/>
                      <a:pt x="3099" y="1228"/>
                      <a:pt x="14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" name="Google Shape;227;p28"/>
            <p:cNvGrpSpPr/>
            <p:nvPr/>
          </p:nvGrpSpPr>
          <p:grpSpPr>
            <a:xfrm>
              <a:off x="6624299" y="3909024"/>
              <a:ext cx="1183589" cy="1135687"/>
              <a:chOff x="6624299" y="3768724"/>
              <a:chExt cx="1183589" cy="1135687"/>
            </a:xfrm>
          </p:grpSpPr>
          <p:sp>
            <p:nvSpPr>
              <p:cNvPr id="228" name="Google Shape;228;p28"/>
              <p:cNvSpPr/>
              <p:nvPr/>
            </p:nvSpPr>
            <p:spPr>
              <a:xfrm>
                <a:off x="6624299" y="3768724"/>
                <a:ext cx="1183589" cy="1135687"/>
              </a:xfrm>
              <a:custGeom>
                <a:avLst/>
                <a:gdLst/>
                <a:ahLst/>
                <a:cxnLst/>
                <a:rect l="l" t="t" r="r" b="b"/>
                <a:pathLst>
                  <a:path w="17528" h="16818" extrusionOk="0">
                    <a:moveTo>
                      <a:pt x="6461" y="1"/>
                    </a:moveTo>
                    <a:lnTo>
                      <a:pt x="6181" y="995"/>
                    </a:lnTo>
                    <a:cubicBezTo>
                      <a:pt x="3904" y="1986"/>
                      <a:pt x="379" y="8178"/>
                      <a:pt x="0" y="15230"/>
                    </a:cubicBezTo>
                    <a:cubicBezTo>
                      <a:pt x="2013" y="15905"/>
                      <a:pt x="8158" y="16552"/>
                      <a:pt x="8588" y="16552"/>
                    </a:cubicBezTo>
                    <a:cubicBezTo>
                      <a:pt x="8588" y="16552"/>
                      <a:pt x="9016" y="16817"/>
                      <a:pt x="10035" y="16817"/>
                    </a:cubicBezTo>
                    <a:cubicBezTo>
                      <a:pt x="10544" y="16817"/>
                      <a:pt x="11201" y="16751"/>
                      <a:pt x="12025" y="16552"/>
                    </a:cubicBezTo>
                    <a:cubicBezTo>
                      <a:pt x="16197" y="13758"/>
                      <a:pt x="16927" y="4369"/>
                      <a:pt x="16927" y="4369"/>
                    </a:cubicBezTo>
                    <a:lnTo>
                      <a:pt x="17527" y="3265"/>
                    </a:lnTo>
                    <a:lnTo>
                      <a:pt x="6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9" name="Google Shape;229;p28"/>
              <p:cNvSpPr/>
              <p:nvPr/>
            </p:nvSpPr>
            <p:spPr>
              <a:xfrm>
                <a:off x="7041621" y="3835914"/>
                <a:ext cx="740351" cy="1068159"/>
              </a:xfrm>
              <a:custGeom>
                <a:avLst/>
                <a:gdLst/>
                <a:ahLst/>
                <a:cxnLst/>
                <a:rect l="l" t="t" r="r" b="b"/>
                <a:pathLst>
                  <a:path w="10964" h="15818" extrusionOk="0">
                    <a:moveTo>
                      <a:pt x="1" y="0"/>
                    </a:moveTo>
                    <a:lnTo>
                      <a:pt x="2672" y="880"/>
                    </a:lnTo>
                    <a:lnTo>
                      <a:pt x="5352" y="1753"/>
                    </a:lnTo>
                    <a:cubicBezTo>
                      <a:pt x="7079" y="2312"/>
                      <a:pt x="8810" y="2855"/>
                      <a:pt x="10537" y="3403"/>
                    </a:cubicBezTo>
                    <a:lnTo>
                      <a:pt x="10537" y="3403"/>
                    </a:lnTo>
                    <a:cubicBezTo>
                      <a:pt x="9540" y="4087"/>
                      <a:pt x="8613" y="4859"/>
                      <a:pt x="7744" y="5699"/>
                    </a:cubicBezTo>
                    <a:cubicBezTo>
                      <a:pt x="6832" y="6579"/>
                      <a:pt x="5987" y="7538"/>
                      <a:pt x="5277" y="8596"/>
                    </a:cubicBezTo>
                    <a:cubicBezTo>
                      <a:pt x="4922" y="9124"/>
                      <a:pt x="4614" y="9685"/>
                      <a:pt x="4354" y="10265"/>
                    </a:cubicBezTo>
                    <a:cubicBezTo>
                      <a:pt x="4089" y="10845"/>
                      <a:pt x="3876" y="11449"/>
                      <a:pt x="3754" y="12073"/>
                    </a:cubicBezTo>
                    <a:cubicBezTo>
                      <a:pt x="3623" y="12696"/>
                      <a:pt x="3576" y="13335"/>
                      <a:pt x="3623" y="13971"/>
                    </a:cubicBezTo>
                    <a:cubicBezTo>
                      <a:pt x="3679" y="14606"/>
                      <a:pt x="3825" y="15226"/>
                      <a:pt x="4046" y="15818"/>
                    </a:cubicBezTo>
                    <a:cubicBezTo>
                      <a:pt x="3845" y="15218"/>
                      <a:pt x="3714" y="14598"/>
                      <a:pt x="3679" y="13967"/>
                    </a:cubicBezTo>
                    <a:cubicBezTo>
                      <a:pt x="3652" y="13335"/>
                      <a:pt x="3723" y="12708"/>
                      <a:pt x="3856" y="12096"/>
                    </a:cubicBezTo>
                    <a:cubicBezTo>
                      <a:pt x="3987" y="11481"/>
                      <a:pt x="4212" y="10889"/>
                      <a:pt x="4476" y="10321"/>
                    </a:cubicBezTo>
                    <a:cubicBezTo>
                      <a:pt x="4745" y="9752"/>
                      <a:pt x="5060" y="9208"/>
                      <a:pt x="5419" y="8690"/>
                    </a:cubicBezTo>
                    <a:cubicBezTo>
                      <a:pt x="6126" y="7649"/>
                      <a:pt x="6967" y="6701"/>
                      <a:pt x="7874" y="5833"/>
                    </a:cubicBezTo>
                    <a:cubicBezTo>
                      <a:pt x="8332" y="5399"/>
                      <a:pt x="8805" y="4984"/>
                      <a:pt x="9295" y="4586"/>
                    </a:cubicBezTo>
                    <a:cubicBezTo>
                      <a:pt x="9780" y="4188"/>
                      <a:pt x="10282" y="3800"/>
                      <a:pt x="10803" y="3454"/>
                    </a:cubicBezTo>
                    <a:lnTo>
                      <a:pt x="10964" y="3343"/>
                    </a:lnTo>
                    <a:lnTo>
                      <a:pt x="10779" y="3284"/>
                    </a:lnTo>
                    <a:cubicBezTo>
                      <a:pt x="8983" y="2727"/>
                      <a:pt x="7191" y="2163"/>
                      <a:pt x="5396" y="1622"/>
                    </a:cubicBezTo>
                    <a:lnTo>
                      <a:pt x="2700" y="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8"/>
              <p:cNvSpPr/>
              <p:nvPr/>
            </p:nvSpPr>
            <p:spPr>
              <a:xfrm>
                <a:off x="6946271" y="3962191"/>
                <a:ext cx="539124" cy="246613"/>
              </a:xfrm>
              <a:custGeom>
                <a:avLst/>
                <a:gdLst/>
                <a:ahLst/>
                <a:cxnLst/>
                <a:rect l="l" t="t" r="r" b="b"/>
                <a:pathLst>
                  <a:path w="7984" h="3652" extrusionOk="0">
                    <a:moveTo>
                      <a:pt x="722" y="1"/>
                    </a:moveTo>
                    <a:lnTo>
                      <a:pt x="0" y="1287"/>
                    </a:lnTo>
                    <a:lnTo>
                      <a:pt x="6788" y="3651"/>
                    </a:lnTo>
                    <a:lnTo>
                      <a:pt x="7984" y="2176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" name="Google Shape;231;p28"/>
            <p:cNvGrpSpPr/>
            <p:nvPr/>
          </p:nvGrpSpPr>
          <p:grpSpPr>
            <a:xfrm>
              <a:off x="6047342" y="3566591"/>
              <a:ext cx="748667" cy="1466372"/>
              <a:chOff x="6047342" y="3426291"/>
              <a:chExt cx="748667" cy="1466372"/>
            </a:xfrm>
          </p:grpSpPr>
          <p:sp>
            <p:nvSpPr>
              <p:cNvPr id="232" name="Google Shape;232;p28"/>
              <p:cNvSpPr/>
              <p:nvPr/>
            </p:nvSpPr>
            <p:spPr>
              <a:xfrm>
                <a:off x="6047342" y="3437770"/>
                <a:ext cx="423521" cy="1454892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21545" extrusionOk="0">
                    <a:moveTo>
                      <a:pt x="2017" y="0"/>
                    </a:moveTo>
                    <a:lnTo>
                      <a:pt x="2017" y="4653"/>
                    </a:lnTo>
                    <a:cubicBezTo>
                      <a:pt x="462" y="5268"/>
                      <a:pt x="1" y="6563"/>
                      <a:pt x="1" y="7676"/>
                    </a:cubicBezTo>
                    <a:lnTo>
                      <a:pt x="1" y="20423"/>
                    </a:lnTo>
                    <a:cubicBezTo>
                      <a:pt x="1" y="21043"/>
                      <a:pt x="502" y="21544"/>
                      <a:pt x="1121" y="21544"/>
                    </a:cubicBezTo>
                    <a:lnTo>
                      <a:pt x="5151" y="21544"/>
                    </a:lnTo>
                    <a:cubicBezTo>
                      <a:pt x="5770" y="21544"/>
                      <a:pt x="6271" y="21043"/>
                      <a:pt x="6271" y="20423"/>
                    </a:cubicBezTo>
                    <a:lnTo>
                      <a:pt x="6271" y="7676"/>
                    </a:lnTo>
                    <a:cubicBezTo>
                      <a:pt x="6271" y="6563"/>
                      <a:pt x="5921" y="5048"/>
                      <a:pt x="4255" y="4653"/>
                    </a:cubicBezTo>
                    <a:lnTo>
                      <a:pt x="425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>
                <a:off x="6171525" y="3426291"/>
                <a:ext cx="175161" cy="41665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617" extrusionOk="0">
                    <a:moveTo>
                      <a:pt x="33" y="1"/>
                    </a:moveTo>
                    <a:cubicBezTo>
                      <a:pt x="13" y="1"/>
                      <a:pt x="0" y="12"/>
                      <a:pt x="0" y="32"/>
                    </a:cubicBezTo>
                    <a:lnTo>
                      <a:pt x="0" y="616"/>
                    </a:lnTo>
                    <a:lnTo>
                      <a:pt x="2594" y="616"/>
                    </a:lnTo>
                    <a:lnTo>
                      <a:pt x="2594" y="32"/>
                    </a:lnTo>
                    <a:cubicBezTo>
                      <a:pt x="2594" y="12"/>
                      <a:pt x="2581" y="1"/>
                      <a:pt x="2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6174429" y="3453774"/>
                <a:ext cx="27550" cy="14181"/>
              </a:xfrm>
              <a:custGeom>
                <a:avLst/>
                <a:gdLst/>
                <a:ahLst/>
                <a:cxnLst/>
                <a:rect l="l" t="t" r="r" b="b"/>
                <a:pathLst>
                  <a:path w="408" h="210" extrusionOk="0">
                    <a:moveTo>
                      <a:pt x="206" y="0"/>
                    </a:moveTo>
                    <a:cubicBezTo>
                      <a:pt x="92" y="0"/>
                      <a:pt x="1" y="91"/>
                      <a:pt x="1" y="201"/>
                    </a:cubicBezTo>
                    <a:lnTo>
                      <a:pt x="1" y="209"/>
                    </a:lnTo>
                    <a:lnTo>
                      <a:pt x="407" y="209"/>
                    </a:lnTo>
                    <a:lnTo>
                      <a:pt x="407" y="201"/>
                    </a:lnTo>
                    <a:cubicBezTo>
                      <a:pt x="407" y="91"/>
                      <a:pt x="316" y="0"/>
                      <a:pt x="206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8"/>
              <p:cNvSpPr/>
              <p:nvPr/>
            </p:nvSpPr>
            <p:spPr>
              <a:xfrm>
                <a:off x="6202993" y="3453774"/>
                <a:ext cx="27213" cy="14181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10" extrusionOk="0">
                    <a:moveTo>
                      <a:pt x="201" y="0"/>
                    </a:moveTo>
                    <a:cubicBezTo>
                      <a:pt x="91" y="0"/>
                      <a:pt x="0" y="91"/>
                      <a:pt x="0" y="201"/>
                    </a:cubicBezTo>
                    <a:lnTo>
                      <a:pt x="0" y="209"/>
                    </a:lnTo>
                    <a:lnTo>
                      <a:pt x="403" y="209"/>
                    </a:lnTo>
                    <a:lnTo>
                      <a:pt x="403" y="201"/>
                    </a:lnTo>
                    <a:cubicBezTo>
                      <a:pt x="403" y="91"/>
                      <a:pt x="312" y="0"/>
                      <a:pt x="201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8"/>
              <p:cNvSpPr/>
              <p:nvPr/>
            </p:nvSpPr>
            <p:spPr>
              <a:xfrm>
                <a:off x="6231288" y="3453774"/>
                <a:ext cx="27483" cy="14181"/>
              </a:xfrm>
              <a:custGeom>
                <a:avLst/>
                <a:gdLst/>
                <a:ahLst/>
                <a:cxnLst/>
                <a:rect l="l" t="t" r="r" b="b"/>
                <a:pathLst>
                  <a:path w="407" h="210" extrusionOk="0">
                    <a:moveTo>
                      <a:pt x="201" y="0"/>
                    </a:moveTo>
                    <a:cubicBezTo>
                      <a:pt x="90" y="0"/>
                      <a:pt x="0" y="91"/>
                      <a:pt x="0" y="201"/>
                    </a:cubicBezTo>
                    <a:lnTo>
                      <a:pt x="0" y="209"/>
                    </a:lnTo>
                    <a:lnTo>
                      <a:pt x="406" y="209"/>
                    </a:lnTo>
                    <a:lnTo>
                      <a:pt x="406" y="201"/>
                    </a:lnTo>
                    <a:cubicBezTo>
                      <a:pt x="406" y="91"/>
                      <a:pt x="315" y="0"/>
                      <a:pt x="201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>
                <a:off x="6259447" y="3453774"/>
                <a:ext cx="27550" cy="14181"/>
              </a:xfrm>
              <a:custGeom>
                <a:avLst/>
                <a:gdLst/>
                <a:ahLst/>
                <a:cxnLst/>
                <a:rect l="l" t="t" r="r" b="b"/>
                <a:pathLst>
                  <a:path w="408" h="210" extrusionOk="0">
                    <a:moveTo>
                      <a:pt x="206" y="0"/>
                    </a:moveTo>
                    <a:cubicBezTo>
                      <a:pt x="92" y="0"/>
                      <a:pt x="1" y="91"/>
                      <a:pt x="1" y="201"/>
                    </a:cubicBezTo>
                    <a:lnTo>
                      <a:pt x="1" y="209"/>
                    </a:lnTo>
                    <a:lnTo>
                      <a:pt x="407" y="209"/>
                    </a:lnTo>
                    <a:lnTo>
                      <a:pt x="407" y="201"/>
                    </a:lnTo>
                    <a:cubicBezTo>
                      <a:pt x="407" y="91"/>
                      <a:pt x="317" y="0"/>
                      <a:pt x="206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8"/>
              <p:cNvSpPr/>
              <p:nvPr/>
            </p:nvSpPr>
            <p:spPr>
              <a:xfrm>
                <a:off x="6288011" y="3453774"/>
                <a:ext cx="27213" cy="14181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10" extrusionOk="0">
                    <a:moveTo>
                      <a:pt x="202" y="0"/>
                    </a:moveTo>
                    <a:cubicBezTo>
                      <a:pt x="91" y="0"/>
                      <a:pt x="0" y="91"/>
                      <a:pt x="0" y="201"/>
                    </a:cubicBezTo>
                    <a:lnTo>
                      <a:pt x="0" y="209"/>
                    </a:lnTo>
                    <a:lnTo>
                      <a:pt x="403" y="209"/>
                    </a:lnTo>
                    <a:lnTo>
                      <a:pt x="403" y="201"/>
                    </a:lnTo>
                    <a:cubicBezTo>
                      <a:pt x="403" y="91"/>
                      <a:pt x="312" y="0"/>
                      <a:pt x="202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8"/>
              <p:cNvSpPr/>
              <p:nvPr/>
            </p:nvSpPr>
            <p:spPr>
              <a:xfrm>
                <a:off x="6316237" y="3453774"/>
                <a:ext cx="27550" cy="14181"/>
              </a:xfrm>
              <a:custGeom>
                <a:avLst/>
                <a:gdLst/>
                <a:ahLst/>
                <a:cxnLst/>
                <a:rect l="l" t="t" r="r" b="b"/>
                <a:pathLst>
                  <a:path w="408" h="210" extrusionOk="0">
                    <a:moveTo>
                      <a:pt x="202" y="0"/>
                    </a:moveTo>
                    <a:cubicBezTo>
                      <a:pt x="92" y="0"/>
                      <a:pt x="1" y="91"/>
                      <a:pt x="1" y="201"/>
                    </a:cubicBezTo>
                    <a:lnTo>
                      <a:pt x="1" y="209"/>
                    </a:lnTo>
                    <a:lnTo>
                      <a:pt x="407" y="209"/>
                    </a:lnTo>
                    <a:lnTo>
                      <a:pt x="407" y="201"/>
                    </a:lnTo>
                    <a:cubicBezTo>
                      <a:pt x="407" y="91"/>
                      <a:pt x="316" y="0"/>
                      <a:pt x="202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8"/>
              <p:cNvSpPr/>
              <p:nvPr/>
            </p:nvSpPr>
            <p:spPr>
              <a:xfrm>
                <a:off x="6178751" y="3524071"/>
                <a:ext cx="160711" cy="92581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1371" extrusionOk="0">
                    <a:moveTo>
                      <a:pt x="1188" y="1"/>
                    </a:moveTo>
                    <a:cubicBezTo>
                      <a:pt x="912" y="1"/>
                      <a:pt x="671" y="167"/>
                      <a:pt x="565" y="407"/>
                    </a:cubicBezTo>
                    <a:lnTo>
                      <a:pt x="0" y="407"/>
                    </a:lnTo>
                    <a:lnTo>
                      <a:pt x="0" y="968"/>
                    </a:lnTo>
                    <a:lnTo>
                      <a:pt x="565" y="968"/>
                    </a:lnTo>
                    <a:cubicBezTo>
                      <a:pt x="671" y="1205"/>
                      <a:pt x="912" y="1371"/>
                      <a:pt x="1188" y="1371"/>
                    </a:cubicBezTo>
                    <a:cubicBezTo>
                      <a:pt x="1469" y="1371"/>
                      <a:pt x="1709" y="1205"/>
                      <a:pt x="1815" y="968"/>
                    </a:cubicBezTo>
                    <a:lnTo>
                      <a:pt x="2380" y="968"/>
                    </a:lnTo>
                    <a:lnTo>
                      <a:pt x="2380" y="407"/>
                    </a:lnTo>
                    <a:lnTo>
                      <a:pt x="1815" y="407"/>
                    </a:lnTo>
                    <a:cubicBezTo>
                      <a:pt x="1709" y="167"/>
                      <a:pt x="1469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8"/>
              <p:cNvSpPr/>
              <p:nvPr/>
            </p:nvSpPr>
            <p:spPr>
              <a:xfrm>
                <a:off x="6077729" y="3997643"/>
                <a:ext cx="362748" cy="413474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6123" extrusionOk="0">
                    <a:moveTo>
                      <a:pt x="1" y="1"/>
                    </a:moveTo>
                    <a:lnTo>
                      <a:pt x="1" y="6122"/>
                    </a:lnTo>
                    <a:lnTo>
                      <a:pt x="5371" y="6122"/>
                    </a:lnTo>
                    <a:lnTo>
                      <a:pt x="5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8"/>
              <p:cNvSpPr/>
              <p:nvPr/>
            </p:nvSpPr>
            <p:spPr>
              <a:xfrm>
                <a:off x="6372488" y="3437770"/>
                <a:ext cx="423521" cy="1454892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21545" extrusionOk="0">
                    <a:moveTo>
                      <a:pt x="2017" y="0"/>
                    </a:moveTo>
                    <a:lnTo>
                      <a:pt x="2017" y="4653"/>
                    </a:lnTo>
                    <a:cubicBezTo>
                      <a:pt x="466" y="5268"/>
                      <a:pt x="0" y="6563"/>
                      <a:pt x="0" y="7676"/>
                    </a:cubicBezTo>
                    <a:lnTo>
                      <a:pt x="0" y="20423"/>
                    </a:lnTo>
                    <a:cubicBezTo>
                      <a:pt x="0" y="21043"/>
                      <a:pt x="501" y="21544"/>
                      <a:pt x="1121" y="21544"/>
                    </a:cubicBezTo>
                    <a:lnTo>
                      <a:pt x="5150" y="21544"/>
                    </a:lnTo>
                    <a:cubicBezTo>
                      <a:pt x="5770" y="21544"/>
                      <a:pt x="6271" y="21043"/>
                      <a:pt x="6271" y="20423"/>
                    </a:cubicBezTo>
                    <a:lnTo>
                      <a:pt x="6271" y="7676"/>
                    </a:lnTo>
                    <a:cubicBezTo>
                      <a:pt x="6271" y="6563"/>
                      <a:pt x="5924" y="5048"/>
                      <a:pt x="4255" y="4653"/>
                    </a:cubicBezTo>
                    <a:lnTo>
                      <a:pt x="42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8"/>
              <p:cNvSpPr/>
              <p:nvPr/>
            </p:nvSpPr>
            <p:spPr>
              <a:xfrm>
                <a:off x="6496672" y="3426291"/>
                <a:ext cx="175161" cy="41665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617" extrusionOk="0">
                    <a:moveTo>
                      <a:pt x="32" y="1"/>
                    </a:moveTo>
                    <a:cubicBezTo>
                      <a:pt x="16" y="1"/>
                      <a:pt x="1" y="12"/>
                      <a:pt x="1" y="32"/>
                    </a:cubicBezTo>
                    <a:lnTo>
                      <a:pt x="1" y="616"/>
                    </a:lnTo>
                    <a:lnTo>
                      <a:pt x="2593" y="616"/>
                    </a:lnTo>
                    <a:lnTo>
                      <a:pt x="2593" y="32"/>
                    </a:lnTo>
                    <a:cubicBezTo>
                      <a:pt x="2593" y="12"/>
                      <a:pt x="2582" y="1"/>
                      <a:pt x="2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8"/>
              <p:cNvSpPr/>
              <p:nvPr/>
            </p:nvSpPr>
            <p:spPr>
              <a:xfrm>
                <a:off x="6499575" y="3453774"/>
                <a:ext cx="27550" cy="14181"/>
              </a:xfrm>
              <a:custGeom>
                <a:avLst/>
                <a:gdLst/>
                <a:ahLst/>
                <a:cxnLst/>
                <a:rect l="l" t="t" r="r" b="b"/>
                <a:pathLst>
                  <a:path w="408" h="210" extrusionOk="0">
                    <a:moveTo>
                      <a:pt x="206" y="0"/>
                    </a:moveTo>
                    <a:cubicBezTo>
                      <a:pt x="91" y="0"/>
                      <a:pt x="0" y="91"/>
                      <a:pt x="0" y="201"/>
                    </a:cubicBezTo>
                    <a:cubicBezTo>
                      <a:pt x="0" y="206"/>
                      <a:pt x="5" y="206"/>
                      <a:pt x="5" y="209"/>
                    </a:cubicBezTo>
                    <a:lnTo>
                      <a:pt x="408" y="209"/>
                    </a:lnTo>
                    <a:lnTo>
                      <a:pt x="408" y="201"/>
                    </a:lnTo>
                    <a:cubicBezTo>
                      <a:pt x="408" y="91"/>
                      <a:pt x="317" y="0"/>
                      <a:pt x="206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8"/>
              <p:cNvSpPr/>
              <p:nvPr/>
            </p:nvSpPr>
            <p:spPr>
              <a:xfrm>
                <a:off x="6528072" y="3453774"/>
                <a:ext cx="27550" cy="14181"/>
              </a:xfrm>
              <a:custGeom>
                <a:avLst/>
                <a:gdLst/>
                <a:ahLst/>
                <a:cxnLst/>
                <a:rect l="l" t="t" r="r" b="b"/>
                <a:pathLst>
                  <a:path w="408" h="210" extrusionOk="0">
                    <a:moveTo>
                      <a:pt x="203" y="0"/>
                    </a:moveTo>
                    <a:cubicBezTo>
                      <a:pt x="92" y="0"/>
                      <a:pt x="1" y="91"/>
                      <a:pt x="1" y="201"/>
                    </a:cubicBezTo>
                    <a:lnTo>
                      <a:pt x="1" y="209"/>
                    </a:lnTo>
                    <a:lnTo>
                      <a:pt x="403" y="209"/>
                    </a:lnTo>
                    <a:cubicBezTo>
                      <a:pt x="403" y="206"/>
                      <a:pt x="407" y="206"/>
                      <a:pt x="407" y="201"/>
                    </a:cubicBezTo>
                    <a:cubicBezTo>
                      <a:pt x="407" y="91"/>
                      <a:pt x="317" y="0"/>
                      <a:pt x="203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8"/>
              <p:cNvSpPr/>
              <p:nvPr/>
            </p:nvSpPr>
            <p:spPr>
              <a:xfrm>
                <a:off x="6556366" y="3453774"/>
                <a:ext cx="27483" cy="14181"/>
              </a:xfrm>
              <a:custGeom>
                <a:avLst/>
                <a:gdLst/>
                <a:ahLst/>
                <a:cxnLst/>
                <a:rect l="l" t="t" r="r" b="b"/>
                <a:pathLst>
                  <a:path w="407" h="210" extrusionOk="0">
                    <a:moveTo>
                      <a:pt x="206" y="0"/>
                    </a:moveTo>
                    <a:cubicBezTo>
                      <a:pt x="91" y="0"/>
                      <a:pt x="0" y="91"/>
                      <a:pt x="0" y="201"/>
                    </a:cubicBezTo>
                    <a:lnTo>
                      <a:pt x="0" y="209"/>
                    </a:lnTo>
                    <a:lnTo>
                      <a:pt x="407" y="209"/>
                    </a:lnTo>
                    <a:lnTo>
                      <a:pt x="407" y="201"/>
                    </a:lnTo>
                    <a:cubicBezTo>
                      <a:pt x="407" y="91"/>
                      <a:pt x="316" y="0"/>
                      <a:pt x="206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8"/>
              <p:cNvSpPr/>
              <p:nvPr/>
            </p:nvSpPr>
            <p:spPr>
              <a:xfrm>
                <a:off x="6584660" y="3453774"/>
                <a:ext cx="27483" cy="14181"/>
              </a:xfrm>
              <a:custGeom>
                <a:avLst/>
                <a:gdLst/>
                <a:ahLst/>
                <a:cxnLst/>
                <a:rect l="l" t="t" r="r" b="b"/>
                <a:pathLst>
                  <a:path w="407" h="210" extrusionOk="0">
                    <a:moveTo>
                      <a:pt x="205" y="0"/>
                    </a:moveTo>
                    <a:cubicBezTo>
                      <a:pt x="95" y="0"/>
                      <a:pt x="0" y="91"/>
                      <a:pt x="0" y="201"/>
                    </a:cubicBezTo>
                    <a:cubicBezTo>
                      <a:pt x="0" y="206"/>
                      <a:pt x="4" y="206"/>
                      <a:pt x="4" y="209"/>
                    </a:cubicBezTo>
                    <a:lnTo>
                      <a:pt x="406" y="209"/>
                    </a:lnTo>
                    <a:lnTo>
                      <a:pt x="406" y="201"/>
                    </a:lnTo>
                    <a:cubicBezTo>
                      <a:pt x="406" y="91"/>
                      <a:pt x="315" y="0"/>
                      <a:pt x="205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8"/>
              <p:cNvSpPr/>
              <p:nvPr/>
            </p:nvSpPr>
            <p:spPr>
              <a:xfrm>
                <a:off x="6613089" y="3453774"/>
                <a:ext cx="27550" cy="14181"/>
              </a:xfrm>
              <a:custGeom>
                <a:avLst/>
                <a:gdLst/>
                <a:ahLst/>
                <a:cxnLst/>
                <a:rect l="l" t="t" r="r" b="b"/>
                <a:pathLst>
                  <a:path w="408" h="210" extrusionOk="0">
                    <a:moveTo>
                      <a:pt x="202" y="0"/>
                    </a:moveTo>
                    <a:cubicBezTo>
                      <a:pt x="91" y="0"/>
                      <a:pt x="1" y="91"/>
                      <a:pt x="1" y="201"/>
                    </a:cubicBezTo>
                    <a:lnTo>
                      <a:pt x="1" y="209"/>
                    </a:lnTo>
                    <a:lnTo>
                      <a:pt x="408" y="209"/>
                    </a:lnTo>
                    <a:lnTo>
                      <a:pt x="408" y="201"/>
                    </a:lnTo>
                    <a:cubicBezTo>
                      <a:pt x="408" y="91"/>
                      <a:pt x="317" y="0"/>
                      <a:pt x="202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8"/>
              <p:cNvSpPr/>
              <p:nvPr/>
            </p:nvSpPr>
            <p:spPr>
              <a:xfrm>
                <a:off x="6641384" y="3453774"/>
                <a:ext cx="27483" cy="14181"/>
              </a:xfrm>
              <a:custGeom>
                <a:avLst/>
                <a:gdLst/>
                <a:ahLst/>
                <a:cxnLst/>
                <a:rect l="l" t="t" r="r" b="b"/>
                <a:pathLst>
                  <a:path w="407" h="210" extrusionOk="0">
                    <a:moveTo>
                      <a:pt x="206" y="0"/>
                    </a:moveTo>
                    <a:cubicBezTo>
                      <a:pt x="91" y="0"/>
                      <a:pt x="0" y="91"/>
                      <a:pt x="0" y="201"/>
                    </a:cubicBezTo>
                    <a:lnTo>
                      <a:pt x="0" y="209"/>
                    </a:lnTo>
                    <a:lnTo>
                      <a:pt x="407" y="209"/>
                    </a:lnTo>
                    <a:lnTo>
                      <a:pt x="407" y="201"/>
                    </a:lnTo>
                    <a:cubicBezTo>
                      <a:pt x="407" y="91"/>
                      <a:pt x="316" y="0"/>
                      <a:pt x="206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8"/>
              <p:cNvSpPr/>
              <p:nvPr/>
            </p:nvSpPr>
            <p:spPr>
              <a:xfrm>
                <a:off x="6503830" y="3524071"/>
                <a:ext cx="160846" cy="92581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371" extrusionOk="0">
                    <a:moveTo>
                      <a:pt x="1192" y="1"/>
                    </a:moveTo>
                    <a:cubicBezTo>
                      <a:pt x="913" y="1"/>
                      <a:pt x="671" y="167"/>
                      <a:pt x="565" y="407"/>
                    </a:cubicBezTo>
                    <a:lnTo>
                      <a:pt x="1" y="407"/>
                    </a:lnTo>
                    <a:lnTo>
                      <a:pt x="1" y="968"/>
                    </a:lnTo>
                    <a:lnTo>
                      <a:pt x="565" y="968"/>
                    </a:lnTo>
                    <a:cubicBezTo>
                      <a:pt x="671" y="1205"/>
                      <a:pt x="913" y="1371"/>
                      <a:pt x="1192" y="1371"/>
                    </a:cubicBezTo>
                    <a:cubicBezTo>
                      <a:pt x="1469" y="1371"/>
                      <a:pt x="1709" y="1205"/>
                      <a:pt x="1817" y="968"/>
                    </a:cubicBezTo>
                    <a:lnTo>
                      <a:pt x="2381" y="968"/>
                    </a:lnTo>
                    <a:lnTo>
                      <a:pt x="2381" y="407"/>
                    </a:lnTo>
                    <a:lnTo>
                      <a:pt x="1817" y="407"/>
                    </a:lnTo>
                    <a:cubicBezTo>
                      <a:pt x="1709" y="167"/>
                      <a:pt x="1469" y="1"/>
                      <a:pt x="11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8"/>
              <p:cNvSpPr/>
              <p:nvPr/>
            </p:nvSpPr>
            <p:spPr>
              <a:xfrm>
                <a:off x="6402876" y="3997643"/>
                <a:ext cx="363018" cy="413474"/>
              </a:xfrm>
              <a:custGeom>
                <a:avLst/>
                <a:gdLst/>
                <a:ahLst/>
                <a:cxnLst/>
                <a:rect l="l" t="t" r="r" b="b"/>
                <a:pathLst>
                  <a:path w="5376" h="6123" extrusionOk="0">
                    <a:moveTo>
                      <a:pt x="0" y="1"/>
                    </a:moveTo>
                    <a:lnTo>
                      <a:pt x="0" y="6122"/>
                    </a:lnTo>
                    <a:lnTo>
                      <a:pt x="5375" y="6122"/>
                    </a:lnTo>
                    <a:lnTo>
                      <a:pt x="53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52" name="Google Shape;252;p28"/>
            <p:cNvGrpSpPr/>
            <p:nvPr/>
          </p:nvGrpSpPr>
          <p:grpSpPr>
            <a:xfrm>
              <a:off x="5516776" y="4506239"/>
              <a:ext cx="484766" cy="520573"/>
              <a:chOff x="5516776" y="4365939"/>
              <a:chExt cx="484766" cy="520573"/>
            </a:xfrm>
          </p:grpSpPr>
          <p:sp>
            <p:nvSpPr>
              <p:cNvPr id="253" name="Google Shape;253;p28"/>
              <p:cNvSpPr/>
              <p:nvPr/>
            </p:nvSpPr>
            <p:spPr>
              <a:xfrm>
                <a:off x="5516776" y="4552586"/>
                <a:ext cx="484766" cy="333926"/>
              </a:xfrm>
              <a:custGeom>
                <a:avLst/>
                <a:gdLst/>
                <a:ahLst/>
                <a:cxnLst/>
                <a:rect l="l" t="t" r="r" b="b"/>
                <a:pathLst>
                  <a:path w="7179" h="4945" extrusionOk="0">
                    <a:moveTo>
                      <a:pt x="2192" y="0"/>
                    </a:moveTo>
                    <a:cubicBezTo>
                      <a:pt x="1465" y="0"/>
                      <a:pt x="761" y="359"/>
                      <a:pt x="533" y="1622"/>
                    </a:cubicBezTo>
                    <a:cubicBezTo>
                      <a:pt x="0" y="4546"/>
                      <a:pt x="2991" y="4944"/>
                      <a:pt x="2991" y="4944"/>
                    </a:cubicBezTo>
                    <a:cubicBezTo>
                      <a:pt x="7044" y="4944"/>
                      <a:pt x="7179" y="1223"/>
                      <a:pt x="6113" y="690"/>
                    </a:cubicBezTo>
                    <a:cubicBezTo>
                      <a:pt x="5727" y="496"/>
                      <a:pt x="5361" y="434"/>
                      <a:pt x="5052" y="434"/>
                    </a:cubicBezTo>
                    <a:cubicBezTo>
                      <a:pt x="4511" y="434"/>
                      <a:pt x="4144" y="622"/>
                      <a:pt x="4144" y="622"/>
                    </a:cubicBezTo>
                    <a:cubicBezTo>
                      <a:pt x="4144" y="622"/>
                      <a:pt x="3149" y="0"/>
                      <a:pt x="21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8"/>
              <p:cNvSpPr/>
              <p:nvPr/>
            </p:nvSpPr>
            <p:spPr>
              <a:xfrm>
                <a:off x="5674521" y="4402674"/>
                <a:ext cx="135929" cy="195494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895" extrusionOk="0">
                    <a:moveTo>
                      <a:pt x="56" y="1"/>
                    </a:moveTo>
                    <a:cubicBezTo>
                      <a:pt x="37" y="1"/>
                      <a:pt x="18" y="13"/>
                      <a:pt x="12" y="33"/>
                    </a:cubicBezTo>
                    <a:cubicBezTo>
                      <a:pt x="0" y="57"/>
                      <a:pt x="12" y="84"/>
                      <a:pt x="36" y="96"/>
                    </a:cubicBezTo>
                    <a:cubicBezTo>
                      <a:pt x="1907" y="937"/>
                      <a:pt x="1761" y="2819"/>
                      <a:pt x="1757" y="2839"/>
                    </a:cubicBezTo>
                    <a:cubicBezTo>
                      <a:pt x="1757" y="2866"/>
                      <a:pt x="1776" y="2890"/>
                      <a:pt x="1804" y="2895"/>
                    </a:cubicBezTo>
                    <a:lnTo>
                      <a:pt x="1808" y="2895"/>
                    </a:lnTo>
                    <a:cubicBezTo>
                      <a:pt x="1832" y="2895"/>
                      <a:pt x="1856" y="2875"/>
                      <a:pt x="1859" y="2847"/>
                    </a:cubicBezTo>
                    <a:cubicBezTo>
                      <a:pt x="1859" y="2827"/>
                      <a:pt x="2013" y="873"/>
                      <a:pt x="76" y="6"/>
                    </a:cubicBezTo>
                    <a:cubicBezTo>
                      <a:pt x="70" y="3"/>
                      <a:pt x="63" y="1"/>
                      <a:pt x="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8"/>
              <p:cNvSpPr/>
              <p:nvPr/>
            </p:nvSpPr>
            <p:spPr>
              <a:xfrm>
                <a:off x="5777433" y="4365939"/>
                <a:ext cx="174554" cy="134381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990" extrusionOk="0">
                    <a:moveTo>
                      <a:pt x="1530" y="1"/>
                    </a:moveTo>
                    <a:cubicBezTo>
                      <a:pt x="120" y="1"/>
                      <a:pt x="0" y="1989"/>
                      <a:pt x="0" y="1989"/>
                    </a:cubicBezTo>
                    <a:cubicBezTo>
                      <a:pt x="0" y="1989"/>
                      <a:pt x="2585" y="1792"/>
                      <a:pt x="2075" y="88"/>
                    </a:cubicBezTo>
                    <a:cubicBezTo>
                      <a:pt x="1875" y="28"/>
                      <a:pt x="1694" y="1"/>
                      <a:pt x="15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28"/>
            <p:cNvGrpSpPr/>
            <p:nvPr/>
          </p:nvGrpSpPr>
          <p:grpSpPr>
            <a:xfrm>
              <a:off x="2841934" y="2372228"/>
              <a:ext cx="3787511" cy="2695038"/>
              <a:chOff x="2841934" y="2231928"/>
              <a:chExt cx="3787511" cy="2695038"/>
            </a:xfrm>
          </p:grpSpPr>
          <p:sp>
            <p:nvSpPr>
              <p:cNvPr id="257" name="Google Shape;257;p28"/>
              <p:cNvSpPr/>
              <p:nvPr/>
            </p:nvSpPr>
            <p:spPr>
              <a:xfrm>
                <a:off x="3757273" y="2231928"/>
                <a:ext cx="749737" cy="680886"/>
              </a:xfrm>
              <a:custGeom>
                <a:avLst/>
                <a:gdLst/>
                <a:ahLst/>
                <a:cxnLst/>
                <a:rect l="l" t="t" r="r" b="b"/>
                <a:pathLst>
                  <a:path w="11103" h="10083" extrusionOk="0">
                    <a:moveTo>
                      <a:pt x="8442" y="0"/>
                    </a:moveTo>
                    <a:cubicBezTo>
                      <a:pt x="6391" y="0"/>
                      <a:pt x="3033" y="2296"/>
                      <a:pt x="1714" y="3883"/>
                    </a:cubicBezTo>
                    <a:cubicBezTo>
                      <a:pt x="1" y="5947"/>
                      <a:pt x="554" y="6744"/>
                      <a:pt x="554" y="6744"/>
                    </a:cubicBezTo>
                    <a:lnTo>
                      <a:pt x="1000" y="10078"/>
                    </a:lnTo>
                    <a:cubicBezTo>
                      <a:pt x="1000" y="10078"/>
                      <a:pt x="2477" y="10082"/>
                      <a:pt x="3442" y="10082"/>
                    </a:cubicBezTo>
                    <a:cubicBezTo>
                      <a:pt x="3924" y="10082"/>
                      <a:pt x="4278" y="10081"/>
                      <a:pt x="4256" y="10078"/>
                    </a:cubicBezTo>
                    <a:cubicBezTo>
                      <a:pt x="4188" y="10067"/>
                      <a:pt x="9307" y="4218"/>
                      <a:pt x="9307" y="4218"/>
                    </a:cubicBezTo>
                    <a:cubicBezTo>
                      <a:pt x="9307" y="4218"/>
                      <a:pt x="11103" y="2821"/>
                      <a:pt x="9840" y="694"/>
                    </a:cubicBezTo>
                    <a:cubicBezTo>
                      <a:pt x="9550" y="205"/>
                      <a:pt x="9054" y="0"/>
                      <a:pt x="8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8"/>
              <p:cNvSpPr/>
              <p:nvPr/>
            </p:nvSpPr>
            <p:spPr>
              <a:xfrm>
                <a:off x="3878553" y="2516760"/>
                <a:ext cx="668301" cy="791497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11721" extrusionOk="0">
                    <a:moveTo>
                      <a:pt x="7511" y="0"/>
                    </a:moveTo>
                    <a:cubicBezTo>
                      <a:pt x="6580" y="730"/>
                      <a:pt x="1082" y="1393"/>
                      <a:pt x="1082" y="1393"/>
                    </a:cubicBezTo>
                    <a:cubicBezTo>
                      <a:pt x="1082" y="1393"/>
                      <a:pt x="1331" y="2459"/>
                      <a:pt x="1709" y="3986"/>
                    </a:cubicBezTo>
                    <a:cubicBezTo>
                      <a:pt x="826" y="4120"/>
                      <a:pt x="1" y="5249"/>
                      <a:pt x="135" y="5581"/>
                    </a:cubicBezTo>
                    <a:cubicBezTo>
                      <a:pt x="265" y="5912"/>
                      <a:pt x="3656" y="11362"/>
                      <a:pt x="4603" y="11698"/>
                    </a:cubicBezTo>
                    <a:cubicBezTo>
                      <a:pt x="4940" y="11708"/>
                      <a:pt x="5304" y="11720"/>
                      <a:pt x="5675" y="11720"/>
                    </a:cubicBezTo>
                    <a:cubicBezTo>
                      <a:pt x="7668" y="11720"/>
                      <a:pt x="9897" y="11372"/>
                      <a:pt x="9505" y="8572"/>
                    </a:cubicBezTo>
                    <a:cubicBezTo>
                      <a:pt x="9039" y="5249"/>
                      <a:pt x="7511" y="0"/>
                      <a:pt x="7511" y="0"/>
                    </a:cubicBezTo>
                    <a:close/>
                  </a:path>
                </a:pathLst>
              </a:custGeom>
              <a:solidFill>
                <a:srgbClr val="FFC7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8"/>
              <p:cNvSpPr/>
              <p:nvPr/>
            </p:nvSpPr>
            <p:spPr>
              <a:xfrm>
                <a:off x="3768888" y="2863852"/>
                <a:ext cx="257948" cy="201436"/>
              </a:xfrm>
              <a:custGeom>
                <a:avLst/>
                <a:gdLst/>
                <a:ahLst/>
                <a:cxnLst/>
                <a:rect l="l" t="t" r="r" b="b"/>
                <a:pathLst>
                  <a:path w="3820" h="2983" extrusionOk="0">
                    <a:moveTo>
                      <a:pt x="1553" y="0"/>
                    </a:moveTo>
                    <a:cubicBezTo>
                      <a:pt x="1162" y="0"/>
                      <a:pt x="762" y="166"/>
                      <a:pt x="516" y="720"/>
                    </a:cubicBezTo>
                    <a:cubicBezTo>
                      <a:pt x="1" y="1869"/>
                      <a:pt x="1090" y="2982"/>
                      <a:pt x="2109" y="2982"/>
                    </a:cubicBezTo>
                    <a:cubicBezTo>
                      <a:pt x="2316" y="2982"/>
                      <a:pt x="2520" y="2937"/>
                      <a:pt x="2706" y="2836"/>
                    </a:cubicBezTo>
                    <a:cubicBezTo>
                      <a:pt x="3819" y="2236"/>
                      <a:pt x="3819" y="1490"/>
                      <a:pt x="3819" y="1490"/>
                    </a:cubicBezTo>
                    <a:lnTo>
                      <a:pt x="2706" y="374"/>
                    </a:lnTo>
                    <a:cubicBezTo>
                      <a:pt x="2706" y="374"/>
                      <a:pt x="2140" y="0"/>
                      <a:pt x="1553" y="0"/>
                    </a:cubicBezTo>
                    <a:close/>
                  </a:path>
                </a:pathLst>
              </a:custGeom>
              <a:solidFill>
                <a:srgbClr val="FFC7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8"/>
              <p:cNvSpPr/>
              <p:nvPr/>
            </p:nvSpPr>
            <p:spPr>
              <a:xfrm>
                <a:off x="3069233" y="4769687"/>
                <a:ext cx="217027" cy="157273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2329" extrusionOk="0">
                    <a:moveTo>
                      <a:pt x="723" y="1"/>
                    </a:moveTo>
                    <a:lnTo>
                      <a:pt x="0" y="1994"/>
                    </a:lnTo>
                    <a:lnTo>
                      <a:pt x="2348" y="2329"/>
                    </a:lnTo>
                    <a:lnTo>
                      <a:pt x="3213" y="407"/>
                    </a:lnTo>
                    <a:lnTo>
                      <a:pt x="72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8"/>
              <p:cNvSpPr/>
              <p:nvPr/>
            </p:nvSpPr>
            <p:spPr>
              <a:xfrm>
                <a:off x="3003393" y="3305821"/>
                <a:ext cx="2102680" cy="1541531"/>
              </a:xfrm>
              <a:custGeom>
                <a:avLst/>
                <a:gdLst/>
                <a:ahLst/>
                <a:cxnLst/>
                <a:rect l="l" t="t" r="r" b="b"/>
                <a:pathLst>
                  <a:path w="31139" h="22828" extrusionOk="0">
                    <a:moveTo>
                      <a:pt x="4622" y="1"/>
                    </a:moveTo>
                    <a:cubicBezTo>
                      <a:pt x="4153" y="1"/>
                      <a:pt x="3689" y="11"/>
                      <a:pt x="3233" y="32"/>
                    </a:cubicBezTo>
                    <a:cubicBezTo>
                      <a:pt x="2128" y="6058"/>
                      <a:pt x="1" y="19019"/>
                      <a:pt x="731" y="21079"/>
                    </a:cubicBezTo>
                    <a:cubicBezTo>
                      <a:pt x="1284" y="22638"/>
                      <a:pt x="3376" y="22827"/>
                      <a:pt x="4362" y="22827"/>
                    </a:cubicBezTo>
                    <a:cubicBezTo>
                      <a:pt x="4680" y="22827"/>
                      <a:pt x="4883" y="22808"/>
                      <a:pt x="4883" y="22808"/>
                    </a:cubicBezTo>
                    <a:lnTo>
                      <a:pt x="17795" y="22827"/>
                    </a:lnTo>
                    <a:lnTo>
                      <a:pt x="20405" y="8517"/>
                    </a:lnTo>
                    <a:lnTo>
                      <a:pt x="26786" y="15696"/>
                    </a:lnTo>
                    <a:lnTo>
                      <a:pt x="26253" y="16493"/>
                    </a:lnTo>
                    <a:lnTo>
                      <a:pt x="28913" y="18952"/>
                    </a:lnTo>
                    <a:lnTo>
                      <a:pt x="31139" y="13636"/>
                    </a:lnTo>
                    <a:lnTo>
                      <a:pt x="29379" y="13036"/>
                    </a:lnTo>
                    <a:lnTo>
                      <a:pt x="21454" y="2736"/>
                    </a:lnTo>
                    <a:cubicBezTo>
                      <a:pt x="21454" y="2736"/>
                      <a:pt x="12327" y="1"/>
                      <a:pt x="46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8"/>
              <p:cNvSpPr/>
              <p:nvPr/>
            </p:nvSpPr>
            <p:spPr>
              <a:xfrm>
                <a:off x="3169444" y="3719428"/>
                <a:ext cx="1211815" cy="1207537"/>
              </a:xfrm>
              <a:custGeom>
                <a:avLst/>
                <a:gdLst/>
                <a:ahLst/>
                <a:cxnLst/>
                <a:rect l="l" t="t" r="r" b="b"/>
                <a:pathLst>
                  <a:path w="17946" h="17882" extrusionOk="0">
                    <a:moveTo>
                      <a:pt x="3520" y="1"/>
                    </a:moveTo>
                    <a:lnTo>
                      <a:pt x="1" y="17614"/>
                    </a:lnTo>
                    <a:lnTo>
                      <a:pt x="15336" y="17878"/>
                    </a:lnTo>
                    <a:cubicBezTo>
                      <a:pt x="15339" y="17880"/>
                      <a:pt x="15343" y="17881"/>
                      <a:pt x="15346" y="17881"/>
                    </a:cubicBezTo>
                    <a:cubicBezTo>
                      <a:pt x="15725" y="17881"/>
                      <a:pt x="17718" y="5525"/>
                      <a:pt x="17946" y="2392"/>
                    </a:cubicBez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8"/>
              <p:cNvSpPr/>
              <p:nvPr/>
            </p:nvSpPr>
            <p:spPr>
              <a:xfrm>
                <a:off x="3910561" y="3032401"/>
                <a:ext cx="181576" cy="566358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8387" extrusionOk="0">
                    <a:moveTo>
                      <a:pt x="924" y="0"/>
                    </a:moveTo>
                    <a:lnTo>
                      <a:pt x="0" y="4989"/>
                    </a:lnTo>
                    <a:cubicBezTo>
                      <a:pt x="0" y="4989"/>
                      <a:pt x="1214" y="8387"/>
                      <a:pt x="1236" y="8387"/>
                    </a:cubicBezTo>
                    <a:cubicBezTo>
                      <a:pt x="1237" y="8387"/>
                      <a:pt x="1237" y="8384"/>
                      <a:pt x="1235" y="8379"/>
                    </a:cubicBezTo>
                    <a:cubicBezTo>
                      <a:pt x="1188" y="8182"/>
                      <a:pt x="2688" y="5854"/>
                      <a:pt x="2688" y="5854"/>
                    </a:cubicBezTo>
                    <a:lnTo>
                      <a:pt x="2317" y="0"/>
                    </a:lnTo>
                    <a:close/>
                  </a:path>
                </a:pathLst>
              </a:custGeom>
              <a:solidFill>
                <a:srgbClr val="FFC7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8"/>
              <p:cNvSpPr/>
              <p:nvPr/>
            </p:nvSpPr>
            <p:spPr>
              <a:xfrm>
                <a:off x="4140020" y="3426291"/>
                <a:ext cx="203387" cy="716000"/>
              </a:xfrm>
              <a:custGeom>
                <a:avLst/>
                <a:gdLst/>
                <a:ahLst/>
                <a:cxnLst/>
                <a:rect l="l" t="t" r="r" b="b"/>
                <a:pathLst>
                  <a:path w="3012" h="10603" extrusionOk="0">
                    <a:moveTo>
                      <a:pt x="963" y="1"/>
                    </a:moveTo>
                    <a:cubicBezTo>
                      <a:pt x="813" y="1761"/>
                      <a:pt x="316" y="7333"/>
                      <a:pt x="107" y="9259"/>
                    </a:cubicBezTo>
                    <a:cubicBezTo>
                      <a:pt x="1" y="10219"/>
                      <a:pt x="283" y="10603"/>
                      <a:pt x="642" y="10603"/>
                    </a:cubicBezTo>
                    <a:cubicBezTo>
                      <a:pt x="1005" y="10603"/>
                      <a:pt x="1446" y="10212"/>
                      <a:pt x="1646" y="9630"/>
                    </a:cubicBezTo>
                    <a:cubicBezTo>
                      <a:pt x="2444" y="7143"/>
                      <a:pt x="3012" y="509"/>
                      <a:pt x="3012" y="509"/>
                    </a:cubicBez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8"/>
              <p:cNvSpPr/>
              <p:nvPr/>
            </p:nvSpPr>
            <p:spPr>
              <a:xfrm>
                <a:off x="3471901" y="3305821"/>
                <a:ext cx="200754" cy="757868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11223" extrusionOk="0">
                    <a:moveTo>
                      <a:pt x="506" y="0"/>
                    </a:moveTo>
                    <a:cubicBezTo>
                      <a:pt x="506" y="0"/>
                      <a:pt x="107" y="8118"/>
                      <a:pt x="41" y="9650"/>
                    </a:cubicBezTo>
                    <a:cubicBezTo>
                      <a:pt x="1" y="10552"/>
                      <a:pt x="402" y="11223"/>
                      <a:pt x="874" y="11223"/>
                    </a:cubicBezTo>
                    <a:cubicBezTo>
                      <a:pt x="1201" y="11223"/>
                      <a:pt x="1563" y="10901"/>
                      <a:pt x="1835" y="10111"/>
                    </a:cubicBezTo>
                    <a:cubicBezTo>
                      <a:pt x="2498" y="8186"/>
                      <a:pt x="2972" y="355"/>
                      <a:pt x="2972" y="355"/>
                    </a:cubicBezTo>
                    <a:lnTo>
                      <a:pt x="5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8"/>
              <p:cNvSpPr/>
              <p:nvPr/>
            </p:nvSpPr>
            <p:spPr>
              <a:xfrm>
                <a:off x="4139480" y="3835914"/>
                <a:ext cx="155714" cy="312655"/>
              </a:xfrm>
              <a:custGeom>
                <a:avLst/>
                <a:gdLst/>
                <a:ahLst/>
                <a:cxnLst/>
                <a:rect l="l" t="t" r="r" b="b"/>
                <a:pathLst>
                  <a:path w="2306" h="4630" extrusionOk="0">
                    <a:moveTo>
                      <a:pt x="426" y="0"/>
                    </a:moveTo>
                    <a:cubicBezTo>
                      <a:pt x="308" y="782"/>
                      <a:pt x="213" y="1567"/>
                      <a:pt x="119" y="2348"/>
                    </a:cubicBezTo>
                    <a:cubicBezTo>
                      <a:pt x="71" y="2743"/>
                      <a:pt x="24" y="3130"/>
                      <a:pt x="0" y="3536"/>
                    </a:cubicBezTo>
                    <a:cubicBezTo>
                      <a:pt x="5" y="3639"/>
                      <a:pt x="5" y="3742"/>
                      <a:pt x="13" y="3844"/>
                    </a:cubicBezTo>
                    <a:cubicBezTo>
                      <a:pt x="36" y="3947"/>
                      <a:pt x="36" y="4053"/>
                      <a:pt x="80" y="4152"/>
                    </a:cubicBezTo>
                    <a:cubicBezTo>
                      <a:pt x="111" y="4259"/>
                      <a:pt x="166" y="4357"/>
                      <a:pt x="237" y="4444"/>
                    </a:cubicBezTo>
                    <a:cubicBezTo>
                      <a:pt x="317" y="4531"/>
                      <a:pt x="423" y="4602"/>
                      <a:pt x="545" y="4621"/>
                    </a:cubicBezTo>
                    <a:cubicBezTo>
                      <a:pt x="580" y="4627"/>
                      <a:pt x="614" y="4630"/>
                      <a:pt x="648" y="4630"/>
                    </a:cubicBezTo>
                    <a:cubicBezTo>
                      <a:pt x="848" y="4630"/>
                      <a:pt x="1027" y="4536"/>
                      <a:pt x="1169" y="4428"/>
                    </a:cubicBezTo>
                    <a:cubicBezTo>
                      <a:pt x="1339" y="4298"/>
                      <a:pt x="1465" y="4128"/>
                      <a:pt x="1572" y="3951"/>
                    </a:cubicBezTo>
                    <a:cubicBezTo>
                      <a:pt x="1681" y="3773"/>
                      <a:pt x="1745" y="3572"/>
                      <a:pt x="1796" y="3383"/>
                    </a:cubicBezTo>
                    <a:cubicBezTo>
                      <a:pt x="1852" y="3189"/>
                      <a:pt x="1899" y="2995"/>
                      <a:pt x="1938" y="2802"/>
                    </a:cubicBezTo>
                    <a:cubicBezTo>
                      <a:pt x="2108" y="2029"/>
                      <a:pt x="2222" y="1243"/>
                      <a:pt x="2306" y="458"/>
                    </a:cubicBezTo>
                    <a:lnTo>
                      <a:pt x="2306" y="458"/>
                    </a:lnTo>
                    <a:cubicBezTo>
                      <a:pt x="2144" y="1232"/>
                      <a:pt x="1989" y="2005"/>
                      <a:pt x="1792" y="2767"/>
                    </a:cubicBezTo>
                    <a:cubicBezTo>
                      <a:pt x="1681" y="3142"/>
                      <a:pt x="1607" y="3540"/>
                      <a:pt x="1417" y="3860"/>
                    </a:cubicBezTo>
                    <a:cubicBezTo>
                      <a:pt x="1319" y="4018"/>
                      <a:pt x="1200" y="4172"/>
                      <a:pt x="1054" y="4279"/>
                    </a:cubicBezTo>
                    <a:cubicBezTo>
                      <a:pt x="930" y="4369"/>
                      <a:pt x="785" y="4434"/>
                      <a:pt x="649" y="4434"/>
                    </a:cubicBezTo>
                    <a:cubicBezTo>
                      <a:pt x="626" y="4434"/>
                      <a:pt x="603" y="4432"/>
                      <a:pt x="581" y="4428"/>
                    </a:cubicBezTo>
                    <a:cubicBezTo>
                      <a:pt x="426" y="4405"/>
                      <a:pt x="317" y="4263"/>
                      <a:pt x="261" y="4093"/>
                    </a:cubicBezTo>
                    <a:cubicBezTo>
                      <a:pt x="222" y="4010"/>
                      <a:pt x="218" y="3911"/>
                      <a:pt x="198" y="3824"/>
                    </a:cubicBezTo>
                    <a:cubicBezTo>
                      <a:pt x="190" y="3729"/>
                      <a:pt x="190" y="3635"/>
                      <a:pt x="182" y="3540"/>
                    </a:cubicBezTo>
                    <a:cubicBezTo>
                      <a:pt x="194" y="3157"/>
                      <a:pt x="249" y="2758"/>
                      <a:pt x="273" y="2364"/>
                    </a:cubicBezTo>
                    <a:cubicBezTo>
                      <a:pt x="332" y="1579"/>
                      <a:pt x="391" y="789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8"/>
              <p:cNvSpPr/>
              <p:nvPr/>
            </p:nvSpPr>
            <p:spPr>
              <a:xfrm>
                <a:off x="3468187" y="3732461"/>
                <a:ext cx="168004" cy="337708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5001" extrusionOk="0">
                    <a:moveTo>
                      <a:pt x="253" y="1"/>
                    </a:moveTo>
                    <a:lnTo>
                      <a:pt x="253" y="1"/>
                    </a:lnTo>
                    <a:cubicBezTo>
                      <a:pt x="170" y="857"/>
                      <a:pt x="111" y="1714"/>
                      <a:pt x="56" y="2574"/>
                    </a:cubicBezTo>
                    <a:cubicBezTo>
                      <a:pt x="40" y="2787"/>
                      <a:pt x="25" y="3004"/>
                      <a:pt x="16" y="3217"/>
                    </a:cubicBezTo>
                    <a:cubicBezTo>
                      <a:pt x="1" y="3430"/>
                      <a:pt x="8" y="3660"/>
                      <a:pt x="36" y="3880"/>
                    </a:cubicBezTo>
                    <a:cubicBezTo>
                      <a:pt x="79" y="4097"/>
                      <a:pt x="134" y="4319"/>
                      <a:pt x="249" y="4520"/>
                    </a:cubicBezTo>
                    <a:cubicBezTo>
                      <a:pt x="364" y="4713"/>
                      <a:pt x="529" y="4911"/>
                      <a:pt x="782" y="4982"/>
                    </a:cubicBezTo>
                    <a:cubicBezTo>
                      <a:pt x="827" y="4995"/>
                      <a:pt x="874" y="5001"/>
                      <a:pt x="921" y="5001"/>
                    </a:cubicBezTo>
                    <a:cubicBezTo>
                      <a:pt x="1000" y="5001"/>
                      <a:pt x="1080" y="4983"/>
                      <a:pt x="1153" y="4953"/>
                    </a:cubicBezTo>
                    <a:cubicBezTo>
                      <a:pt x="1216" y="4942"/>
                      <a:pt x="1263" y="4899"/>
                      <a:pt x="1315" y="4867"/>
                    </a:cubicBezTo>
                    <a:cubicBezTo>
                      <a:pt x="1369" y="4840"/>
                      <a:pt x="1409" y="4796"/>
                      <a:pt x="1449" y="4756"/>
                    </a:cubicBezTo>
                    <a:cubicBezTo>
                      <a:pt x="1622" y="4594"/>
                      <a:pt x="1725" y="4394"/>
                      <a:pt x="1824" y="4192"/>
                    </a:cubicBezTo>
                    <a:cubicBezTo>
                      <a:pt x="2009" y="3789"/>
                      <a:pt x="2112" y="3363"/>
                      <a:pt x="2187" y="2937"/>
                    </a:cubicBezTo>
                    <a:cubicBezTo>
                      <a:pt x="2337" y="2085"/>
                      <a:pt x="2424" y="1228"/>
                      <a:pt x="2487" y="368"/>
                    </a:cubicBezTo>
                    <a:lnTo>
                      <a:pt x="2487" y="368"/>
                    </a:lnTo>
                    <a:cubicBezTo>
                      <a:pt x="2345" y="1221"/>
                      <a:pt x="2214" y="2069"/>
                      <a:pt x="2037" y="2906"/>
                    </a:cubicBezTo>
                    <a:cubicBezTo>
                      <a:pt x="1943" y="3324"/>
                      <a:pt x="1843" y="3738"/>
                      <a:pt x="1662" y="4117"/>
                    </a:cubicBezTo>
                    <a:cubicBezTo>
                      <a:pt x="1567" y="4299"/>
                      <a:pt x="1464" y="4485"/>
                      <a:pt x="1318" y="4618"/>
                    </a:cubicBezTo>
                    <a:cubicBezTo>
                      <a:pt x="1207" y="4729"/>
                      <a:pt x="1069" y="4802"/>
                      <a:pt x="931" y="4802"/>
                    </a:cubicBezTo>
                    <a:cubicBezTo>
                      <a:pt x="897" y="4802"/>
                      <a:pt x="863" y="4797"/>
                      <a:pt x="830" y="4788"/>
                    </a:cubicBezTo>
                    <a:cubicBezTo>
                      <a:pt x="659" y="4745"/>
                      <a:pt x="517" y="4594"/>
                      <a:pt x="415" y="4425"/>
                    </a:cubicBezTo>
                    <a:cubicBezTo>
                      <a:pt x="312" y="4252"/>
                      <a:pt x="261" y="4050"/>
                      <a:pt x="218" y="3849"/>
                    </a:cubicBezTo>
                    <a:cubicBezTo>
                      <a:pt x="147" y="3447"/>
                      <a:pt x="209" y="3012"/>
                      <a:pt x="209" y="2582"/>
                    </a:cubicBezTo>
                    <a:cubicBezTo>
                      <a:pt x="233" y="1722"/>
                      <a:pt x="253" y="862"/>
                      <a:pt x="2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8"/>
              <p:cNvSpPr/>
              <p:nvPr/>
            </p:nvSpPr>
            <p:spPr>
              <a:xfrm>
                <a:off x="4968856" y="4071450"/>
                <a:ext cx="1660590" cy="482691"/>
              </a:xfrm>
              <a:custGeom>
                <a:avLst/>
                <a:gdLst/>
                <a:ahLst/>
                <a:cxnLst/>
                <a:rect l="l" t="t" r="r" b="b"/>
                <a:pathLst>
                  <a:path w="24592" h="7148" extrusionOk="0">
                    <a:moveTo>
                      <a:pt x="19617" y="0"/>
                    </a:moveTo>
                    <a:cubicBezTo>
                      <a:pt x="17852" y="0"/>
                      <a:pt x="15423" y="435"/>
                      <a:pt x="15423" y="435"/>
                    </a:cubicBezTo>
                    <a:lnTo>
                      <a:pt x="2033" y="2298"/>
                    </a:lnTo>
                    <a:lnTo>
                      <a:pt x="0" y="7148"/>
                    </a:lnTo>
                    <a:cubicBezTo>
                      <a:pt x="0" y="7148"/>
                      <a:pt x="12830" y="3095"/>
                      <a:pt x="15490" y="2396"/>
                    </a:cubicBezTo>
                    <a:cubicBezTo>
                      <a:pt x="16488" y="3162"/>
                      <a:pt x="19480" y="3731"/>
                      <a:pt x="19480" y="3731"/>
                    </a:cubicBezTo>
                    <a:cubicBezTo>
                      <a:pt x="19480" y="3731"/>
                      <a:pt x="18679" y="4358"/>
                      <a:pt x="19346" y="4689"/>
                    </a:cubicBezTo>
                    <a:cubicBezTo>
                      <a:pt x="19488" y="4761"/>
                      <a:pt x="19639" y="4793"/>
                      <a:pt x="19798" y="4793"/>
                    </a:cubicBezTo>
                    <a:cubicBezTo>
                      <a:pt x="20380" y="4793"/>
                      <a:pt x="21059" y="4364"/>
                      <a:pt x="21737" y="3893"/>
                    </a:cubicBezTo>
                    <a:cubicBezTo>
                      <a:pt x="22602" y="3296"/>
                      <a:pt x="22136" y="2230"/>
                      <a:pt x="22136" y="2230"/>
                    </a:cubicBezTo>
                    <a:lnTo>
                      <a:pt x="22136" y="2230"/>
                    </a:lnTo>
                    <a:lnTo>
                      <a:pt x="22934" y="2764"/>
                    </a:lnTo>
                    <a:cubicBezTo>
                      <a:pt x="23477" y="3035"/>
                      <a:pt x="24043" y="3330"/>
                      <a:pt x="24328" y="3330"/>
                    </a:cubicBezTo>
                    <a:cubicBezTo>
                      <a:pt x="24531" y="3330"/>
                      <a:pt x="24591" y="3180"/>
                      <a:pt x="24397" y="2764"/>
                    </a:cubicBezTo>
                    <a:cubicBezTo>
                      <a:pt x="23932" y="1765"/>
                      <a:pt x="22271" y="372"/>
                      <a:pt x="20668" y="76"/>
                    </a:cubicBezTo>
                    <a:cubicBezTo>
                      <a:pt x="20374" y="22"/>
                      <a:pt x="20012" y="0"/>
                      <a:pt x="19617" y="0"/>
                    </a:cubicBezTo>
                    <a:close/>
                  </a:path>
                </a:pathLst>
              </a:custGeom>
              <a:solidFill>
                <a:srgbClr val="FFC7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8"/>
              <p:cNvSpPr/>
              <p:nvPr/>
            </p:nvSpPr>
            <p:spPr>
              <a:xfrm>
                <a:off x="2841934" y="3307982"/>
                <a:ext cx="417106" cy="1098344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16265" extrusionOk="0">
                    <a:moveTo>
                      <a:pt x="5624" y="0"/>
                    </a:moveTo>
                    <a:cubicBezTo>
                      <a:pt x="5624" y="0"/>
                      <a:pt x="1678" y="10680"/>
                      <a:pt x="1137" y="12740"/>
                    </a:cubicBezTo>
                    <a:cubicBezTo>
                      <a:pt x="0" y="13935"/>
                      <a:pt x="900" y="16264"/>
                      <a:pt x="900" y="16264"/>
                    </a:cubicBezTo>
                    <a:lnTo>
                      <a:pt x="6177" y="13339"/>
                    </a:lnTo>
                    <a:lnTo>
                      <a:pt x="6078" y="11307"/>
                    </a:lnTo>
                    <a:lnTo>
                      <a:pt x="5383" y="11307"/>
                    </a:lnTo>
                    <a:lnTo>
                      <a:pt x="6078" y="8134"/>
                    </a:lnTo>
                    <a:lnTo>
                      <a:pt x="562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8"/>
              <p:cNvSpPr/>
              <p:nvPr/>
            </p:nvSpPr>
            <p:spPr>
              <a:xfrm>
                <a:off x="3197130" y="3857185"/>
                <a:ext cx="62934" cy="351619"/>
              </a:xfrm>
              <a:custGeom>
                <a:avLst/>
                <a:gdLst/>
                <a:ahLst/>
                <a:cxnLst/>
                <a:rect l="l" t="t" r="r" b="b"/>
                <a:pathLst>
                  <a:path w="932" h="5207" extrusionOk="0">
                    <a:moveTo>
                      <a:pt x="818" y="1"/>
                    </a:moveTo>
                    <a:lnTo>
                      <a:pt x="818" y="1"/>
                    </a:lnTo>
                    <a:cubicBezTo>
                      <a:pt x="660" y="518"/>
                      <a:pt x="526" y="1043"/>
                      <a:pt x="392" y="1567"/>
                    </a:cubicBezTo>
                    <a:cubicBezTo>
                      <a:pt x="261" y="2097"/>
                      <a:pt x="139" y="2621"/>
                      <a:pt x="24" y="3154"/>
                    </a:cubicBezTo>
                    <a:lnTo>
                      <a:pt x="1" y="3272"/>
                    </a:lnTo>
                    <a:lnTo>
                      <a:pt x="123" y="3272"/>
                    </a:lnTo>
                    <a:cubicBezTo>
                      <a:pt x="328" y="3269"/>
                      <a:pt x="531" y="3268"/>
                      <a:pt x="736" y="3266"/>
                    </a:cubicBezTo>
                    <a:lnTo>
                      <a:pt x="736" y="3266"/>
                    </a:lnTo>
                    <a:cubicBezTo>
                      <a:pt x="753" y="3576"/>
                      <a:pt x="785" y="3882"/>
                      <a:pt x="810" y="4192"/>
                    </a:cubicBezTo>
                    <a:cubicBezTo>
                      <a:pt x="833" y="4532"/>
                      <a:pt x="873" y="4867"/>
                      <a:pt x="917" y="5206"/>
                    </a:cubicBezTo>
                    <a:cubicBezTo>
                      <a:pt x="924" y="4867"/>
                      <a:pt x="932" y="4527"/>
                      <a:pt x="924" y="4188"/>
                    </a:cubicBezTo>
                    <a:cubicBezTo>
                      <a:pt x="920" y="3849"/>
                      <a:pt x="920" y="3509"/>
                      <a:pt x="908" y="3170"/>
                    </a:cubicBezTo>
                    <a:lnTo>
                      <a:pt x="904" y="3088"/>
                    </a:lnTo>
                    <a:lnTo>
                      <a:pt x="818" y="3083"/>
                    </a:lnTo>
                    <a:cubicBezTo>
                      <a:pt x="626" y="3080"/>
                      <a:pt x="436" y="3077"/>
                      <a:pt x="244" y="3076"/>
                    </a:cubicBezTo>
                    <a:lnTo>
                      <a:pt x="244" y="3076"/>
                    </a:lnTo>
                    <a:cubicBezTo>
                      <a:pt x="353" y="2586"/>
                      <a:pt x="455" y="2096"/>
                      <a:pt x="549" y="1603"/>
                    </a:cubicBezTo>
                    <a:cubicBezTo>
                      <a:pt x="648" y="1070"/>
                      <a:pt x="747" y="538"/>
                      <a:pt x="8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8"/>
              <p:cNvSpPr/>
              <p:nvPr/>
            </p:nvSpPr>
            <p:spPr>
              <a:xfrm>
                <a:off x="2902709" y="4208734"/>
                <a:ext cx="1693812" cy="588642"/>
              </a:xfrm>
              <a:custGeom>
                <a:avLst/>
                <a:gdLst/>
                <a:ahLst/>
                <a:cxnLst/>
                <a:rect l="l" t="t" r="r" b="b"/>
                <a:pathLst>
                  <a:path w="25084" h="8717" extrusionOk="0">
                    <a:moveTo>
                      <a:pt x="5277" y="0"/>
                    </a:moveTo>
                    <a:lnTo>
                      <a:pt x="0" y="2925"/>
                    </a:lnTo>
                    <a:lnTo>
                      <a:pt x="16646" y="4492"/>
                    </a:lnTo>
                    <a:cubicBezTo>
                      <a:pt x="16646" y="4492"/>
                      <a:pt x="19768" y="8572"/>
                      <a:pt x="19874" y="8639"/>
                    </a:cubicBezTo>
                    <a:cubicBezTo>
                      <a:pt x="19936" y="8678"/>
                      <a:pt x="20490" y="8717"/>
                      <a:pt x="21100" y="8717"/>
                    </a:cubicBezTo>
                    <a:cubicBezTo>
                      <a:pt x="21547" y="8717"/>
                      <a:pt x="22024" y="8696"/>
                      <a:pt x="22361" y="8639"/>
                    </a:cubicBezTo>
                    <a:cubicBezTo>
                      <a:pt x="23158" y="8505"/>
                      <a:pt x="23632" y="7909"/>
                      <a:pt x="23632" y="7909"/>
                    </a:cubicBezTo>
                    <a:cubicBezTo>
                      <a:pt x="23632" y="7909"/>
                      <a:pt x="24277" y="8086"/>
                      <a:pt x="24707" y="8086"/>
                    </a:cubicBezTo>
                    <a:cubicBezTo>
                      <a:pt x="24922" y="8086"/>
                      <a:pt x="25084" y="8042"/>
                      <a:pt x="25084" y="7909"/>
                    </a:cubicBezTo>
                    <a:cubicBezTo>
                      <a:pt x="25084" y="7510"/>
                      <a:pt x="24022" y="6646"/>
                      <a:pt x="23024" y="5714"/>
                    </a:cubicBezTo>
                    <a:cubicBezTo>
                      <a:pt x="22029" y="4783"/>
                      <a:pt x="18331" y="2925"/>
                      <a:pt x="18331" y="2925"/>
                    </a:cubicBezTo>
                    <a:lnTo>
                      <a:pt x="5277" y="0"/>
                    </a:lnTo>
                    <a:close/>
                  </a:path>
                </a:pathLst>
              </a:custGeom>
              <a:solidFill>
                <a:srgbClr val="FFC7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8"/>
              <p:cNvSpPr/>
              <p:nvPr/>
            </p:nvSpPr>
            <p:spPr>
              <a:xfrm>
                <a:off x="3521736" y="3898039"/>
                <a:ext cx="51725" cy="91163"/>
              </a:xfrm>
              <a:custGeom>
                <a:avLst/>
                <a:gdLst/>
                <a:ahLst/>
                <a:cxnLst/>
                <a:rect l="l" t="t" r="r" b="b"/>
                <a:pathLst>
                  <a:path w="766" h="1350" extrusionOk="0">
                    <a:moveTo>
                      <a:pt x="383" y="0"/>
                    </a:moveTo>
                    <a:cubicBezTo>
                      <a:pt x="170" y="0"/>
                      <a:pt x="1" y="304"/>
                      <a:pt x="1" y="674"/>
                    </a:cubicBezTo>
                    <a:cubicBezTo>
                      <a:pt x="1" y="1046"/>
                      <a:pt x="170" y="1350"/>
                      <a:pt x="383" y="1350"/>
                    </a:cubicBezTo>
                    <a:cubicBezTo>
                      <a:pt x="596" y="1350"/>
                      <a:pt x="766" y="1046"/>
                      <a:pt x="766" y="674"/>
                    </a:cubicBezTo>
                    <a:cubicBezTo>
                      <a:pt x="766" y="304"/>
                      <a:pt x="596" y="0"/>
                      <a:pt x="3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8"/>
              <p:cNvSpPr/>
              <p:nvPr/>
            </p:nvSpPr>
            <p:spPr>
              <a:xfrm>
                <a:off x="4163453" y="4018171"/>
                <a:ext cx="51792" cy="90960"/>
              </a:xfrm>
              <a:custGeom>
                <a:avLst/>
                <a:gdLst/>
                <a:ahLst/>
                <a:cxnLst/>
                <a:rect l="l" t="t" r="r" b="b"/>
                <a:pathLst>
                  <a:path w="767" h="1347" extrusionOk="0">
                    <a:moveTo>
                      <a:pt x="384" y="1"/>
                    </a:moveTo>
                    <a:cubicBezTo>
                      <a:pt x="175" y="1"/>
                      <a:pt x="0" y="301"/>
                      <a:pt x="0" y="675"/>
                    </a:cubicBezTo>
                    <a:cubicBezTo>
                      <a:pt x="0" y="1046"/>
                      <a:pt x="175" y="1347"/>
                      <a:pt x="384" y="1347"/>
                    </a:cubicBezTo>
                    <a:cubicBezTo>
                      <a:pt x="597" y="1347"/>
                      <a:pt x="767" y="1046"/>
                      <a:pt x="767" y="675"/>
                    </a:cubicBezTo>
                    <a:cubicBezTo>
                      <a:pt x="767" y="301"/>
                      <a:pt x="597" y="1"/>
                      <a:pt x="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8"/>
              <p:cNvSpPr/>
              <p:nvPr/>
            </p:nvSpPr>
            <p:spPr>
              <a:xfrm>
                <a:off x="2976517" y="4065035"/>
                <a:ext cx="230803" cy="77117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1142" extrusionOk="0">
                    <a:moveTo>
                      <a:pt x="3359" y="1"/>
                    </a:moveTo>
                    <a:lnTo>
                      <a:pt x="0" y="1141"/>
                    </a:lnTo>
                    <a:lnTo>
                      <a:pt x="3417" y="190"/>
                    </a:lnTo>
                    <a:lnTo>
                      <a:pt x="335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8"/>
              <p:cNvSpPr/>
              <p:nvPr/>
            </p:nvSpPr>
            <p:spPr>
              <a:xfrm>
                <a:off x="4812124" y="4186045"/>
                <a:ext cx="175161" cy="179692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2661" extrusionOk="0">
                    <a:moveTo>
                      <a:pt x="2594" y="1"/>
                    </a:moveTo>
                    <a:lnTo>
                      <a:pt x="2594" y="1"/>
                    </a:lnTo>
                    <a:cubicBezTo>
                      <a:pt x="2104" y="391"/>
                      <a:pt x="1658" y="822"/>
                      <a:pt x="1224" y="1264"/>
                    </a:cubicBezTo>
                    <a:cubicBezTo>
                      <a:pt x="794" y="1706"/>
                      <a:pt x="376" y="2163"/>
                      <a:pt x="1" y="2661"/>
                    </a:cubicBezTo>
                    <a:cubicBezTo>
                      <a:pt x="490" y="2274"/>
                      <a:pt x="932" y="1844"/>
                      <a:pt x="1366" y="1402"/>
                    </a:cubicBezTo>
                    <a:cubicBezTo>
                      <a:pt x="1796" y="956"/>
                      <a:pt x="2215" y="502"/>
                      <a:pt x="2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8"/>
              <p:cNvSpPr/>
              <p:nvPr/>
            </p:nvSpPr>
            <p:spPr>
              <a:xfrm>
                <a:off x="3787458" y="3373821"/>
                <a:ext cx="171988" cy="288615"/>
              </a:xfrm>
              <a:custGeom>
                <a:avLst/>
                <a:gdLst/>
                <a:ahLst/>
                <a:cxnLst/>
                <a:rect l="l" t="t" r="r" b="b"/>
                <a:pathLst>
                  <a:path w="2547" h="4274" extrusionOk="0">
                    <a:moveTo>
                      <a:pt x="486" y="0"/>
                    </a:moveTo>
                    <a:cubicBezTo>
                      <a:pt x="375" y="683"/>
                      <a:pt x="293" y="1370"/>
                      <a:pt x="209" y="2053"/>
                    </a:cubicBezTo>
                    <a:cubicBezTo>
                      <a:pt x="135" y="2739"/>
                      <a:pt x="71" y="3426"/>
                      <a:pt x="12" y="4113"/>
                    </a:cubicBezTo>
                    <a:lnTo>
                      <a:pt x="0" y="4274"/>
                    </a:lnTo>
                    <a:lnTo>
                      <a:pt x="0" y="4274"/>
                    </a:lnTo>
                    <a:lnTo>
                      <a:pt x="146" y="4211"/>
                    </a:lnTo>
                    <a:cubicBezTo>
                      <a:pt x="549" y="4029"/>
                      <a:pt x="951" y="3840"/>
                      <a:pt x="1354" y="3650"/>
                    </a:cubicBezTo>
                    <a:cubicBezTo>
                      <a:pt x="1752" y="3461"/>
                      <a:pt x="2151" y="3264"/>
                      <a:pt x="2546" y="3058"/>
                    </a:cubicBezTo>
                    <a:lnTo>
                      <a:pt x="2546" y="3058"/>
                    </a:lnTo>
                    <a:cubicBezTo>
                      <a:pt x="2127" y="3208"/>
                      <a:pt x="1714" y="3366"/>
                      <a:pt x="1302" y="3532"/>
                    </a:cubicBezTo>
                    <a:cubicBezTo>
                      <a:pt x="938" y="3674"/>
                      <a:pt x="577" y="3820"/>
                      <a:pt x="218" y="3971"/>
                    </a:cubicBezTo>
                    <a:lnTo>
                      <a:pt x="218" y="3971"/>
                    </a:lnTo>
                    <a:cubicBezTo>
                      <a:pt x="283" y="3338"/>
                      <a:pt x="339" y="2704"/>
                      <a:pt x="383" y="2068"/>
                    </a:cubicBezTo>
                    <a:cubicBezTo>
                      <a:pt x="426" y="1381"/>
                      <a:pt x="470" y="691"/>
                      <a:pt x="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8"/>
              <p:cNvSpPr/>
              <p:nvPr/>
            </p:nvSpPr>
            <p:spPr>
              <a:xfrm>
                <a:off x="4026776" y="3463566"/>
                <a:ext cx="118913" cy="274637"/>
              </a:xfrm>
              <a:custGeom>
                <a:avLst/>
                <a:gdLst/>
                <a:ahLst/>
                <a:cxnLst/>
                <a:rect l="l" t="t" r="r" b="b"/>
                <a:pathLst>
                  <a:path w="1761" h="4067" extrusionOk="0">
                    <a:moveTo>
                      <a:pt x="1760" y="1"/>
                    </a:moveTo>
                    <a:lnTo>
                      <a:pt x="1760" y="1"/>
                    </a:lnTo>
                    <a:cubicBezTo>
                      <a:pt x="1646" y="309"/>
                      <a:pt x="1540" y="620"/>
                      <a:pt x="1441" y="932"/>
                    </a:cubicBezTo>
                    <a:cubicBezTo>
                      <a:pt x="1342" y="1245"/>
                      <a:pt x="1235" y="1556"/>
                      <a:pt x="1145" y="1872"/>
                    </a:cubicBezTo>
                    <a:cubicBezTo>
                      <a:pt x="983" y="2417"/>
                      <a:pt x="829" y="2964"/>
                      <a:pt x="685" y="3514"/>
                    </a:cubicBezTo>
                    <a:lnTo>
                      <a:pt x="685" y="3514"/>
                    </a:lnTo>
                    <a:cubicBezTo>
                      <a:pt x="594" y="3301"/>
                      <a:pt x="498" y="3089"/>
                      <a:pt x="407" y="2874"/>
                    </a:cubicBezTo>
                    <a:cubicBezTo>
                      <a:pt x="277" y="2582"/>
                      <a:pt x="139" y="2290"/>
                      <a:pt x="0" y="2002"/>
                    </a:cubicBezTo>
                    <a:lnTo>
                      <a:pt x="0" y="2002"/>
                    </a:lnTo>
                    <a:cubicBezTo>
                      <a:pt x="91" y="2310"/>
                      <a:pt x="190" y="2618"/>
                      <a:pt x="296" y="2917"/>
                    </a:cubicBezTo>
                    <a:cubicBezTo>
                      <a:pt x="407" y="3217"/>
                      <a:pt x="509" y="3525"/>
                      <a:pt x="624" y="3821"/>
                    </a:cubicBezTo>
                    <a:lnTo>
                      <a:pt x="715" y="4066"/>
                    </a:lnTo>
                    <a:lnTo>
                      <a:pt x="789" y="3813"/>
                    </a:lnTo>
                    <a:cubicBezTo>
                      <a:pt x="979" y="3186"/>
                      <a:pt x="1157" y="2554"/>
                      <a:pt x="1319" y="1919"/>
                    </a:cubicBezTo>
                    <a:cubicBezTo>
                      <a:pt x="1405" y="1604"/>
                      <a:pt x="1476" y="1283"/>
                      <a:pt x="1551" y="964"/>
                    </a:cubicBezTo>
                    <a:cubicBezTo>
                      <a:pt x="1630" y="644"/>
                      <a:pt x="1698" y="325"/>
                      <a:pt x="17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8"/>
              <p:cNvSpPr/>
              <p:nvPr/>
            </p:nvSpPr>
            <p:spPr>
              <a:xfrm>
                <a:off x="4291958" y="2884786"/>
                <a:ext cx="114321" cy="233242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3454" extrusionOk="0">
                    <a:moveTo>
                      <a:pt x="48" y="0"/>
                    </a:moveTo>
                    <a:lnTo>
                      <a:pt x="48" y="0"/>
                    </a:lnTo>
                    <a:cubicBezTo>
                      <a:pt x="435" y="419"/>
                      <a:pt x="842" y="819"/>
                      <a:pt x="1245" y="1218"/>
                    </a:cubicBezTo>
                    <a:lnTo>
                      <a:pt x="1245" y="1218"/>
                    </a:lnTo>
                    <a:cubicBezTo>
                      <a:pt x="1309" y="1902"/>
                      <a:pt x="1391" y="2587"/>
                      <a:pt x="1479" y="3267"/>
                    </a:cubicBezTo>
                    <a:lnTo>
                      <a:pt x="1479" y="3267"/>
                    </a:lnTo>
                    <a:cubicBezTo>
                      <a:pt x="1381" y="3272"/>
                      <a:pt x="1281" y="3274"/>
                      <a:pt x="1181" y="3274"/>
                    </a:cubicBezTo>
                    <a:cubicBezTo>
                      <a:pt x="1114" y="3274"/>
                      <a:pt x="1046" y="3273"/>
                      <a:pt x="979" y="3272"/>
                    </a:cubicBezTo>
                    <a:cubicBezTo>
                      <a:pt x="778" y="3264"/>
                      <a:pt x="576" y="3252"/>
                      <a:pt x="387" y="3197"/>
                    </a:cubicBezTo>
                    <a:cubicBezTo>
                      <a:pt x="296" y="3173"/>
                      <a:pt x="205" y="3133"/>
                      <a:pt x="146" y="3075"/>
                    </a:cubicBezTo>
                    <a:cubicBezTo>
                      <a:pt x="115" y="3043"/>
                      <a:pt x="99" y="3007"/>
                      <a:pt x="95" y="2968"/>
                    </a:cubicBezTo>
                    <a:cubicBezTo>
                      <a:pt x="95" y="2925"/>
                      <a:pt x="95" y="2873"/>
                      <a:pt x="106" y="2830"/>
                    </a:cubicBezTo>
                    <a:cubicBezTo>
                      <a:pt x="122" y="2739"/>
                      <a:pt x="197" y="2672"/>
                      <a:pt x="292" y="2652"/>
                    </a:cubicBezTo>
                    <a:cubicBezTo>
                      <a:pt x="324" y="2645"/>
                      <a:pt x="358" y="2642"/>
                      <a:pt x="392" y="2642"/>
                    </a:cubicBezTo>
                    <a:cubicBezTo>
                      <a:pt x="458" y="2642"/>
                      <a:pt x="527" y="2654"/>
                      <a:pt x="592" y="2672"/>
                    </a:cubicBezTo>
                    <a:cubicBezTo>
                      <a:pt x="508" y="2633"/>
                      <a:pt x="417" y="2607"/>
                      <a:pt x="324" y="2607"/>
                    </a:cubicBezTo>
                    <a:cubicBezTo>
                      <a:pt x="312" y="2607"/>
                      <a:pt x="300" y="2608"/>
                      <a:pt x="288" y="2609"/>
                    </a:cubicBezTo>
                    <a:cubicBezTo>
                      <a:pt x="177" y="2617"/>
                      <a:pt x="68" y="2696"/>
                      <a:pt x="32" y="2807"/>
                    </a:cubicBezTo>
                    <a:cubicBezTo>
                      <a:pt x="12" y="2862"/>
                      <a:pt x="4" y="2913"/>
                      <a:pt x="4" y="2972"/>
                    </a:cubicBezTo>
                    <a:cubicBezTo>
                      <a:pt x="0" y="3035"/>
                      <a:pt x="24" y="3098"/>
                      <a:pt x="63" y="3146"/>
                    </a:cubicBezTo>
                    <a:cubicBezTo>
                      <a:pt x="146" y="3237"/>
                      <a:pt x="248" y="3284"/>
                      <a:pt x="352" y="3319"/>
                    </a:cubicBezTo>
                    <a:cubicBezTo>
                      <a:pt x="552" y="3390"/>
                      <a:pt x="762" y="3422"/>
                      <a:pt x="971" y="3437"/>
                    </a:cubicBezTo>
                    <a:cubicBezTo>
                      <a:pt x="1108" y="3448"/>
                      <a:pt x="1248" y="3453"/>
                      <a:pt x="1388" y="3453"/>
                    </a:cubicBezTo>
                    <a:cubicBezTo>
                      <a:pt x="1457" y="3453"/>
                      <a:pt x="1526" y="3452"/>
                      <a:pt x="1594" y="3450"/>
                    </a:cubicBezTo>
                    <a:lnTo>
                      <a:pt x="1693" y="3446"/>
                    </a:lnTo>
                    <a:lnTo>
                      <a:pt x="1681" y="3343"/>
                    </a:lnTo>
                    <a:cubicBezTo>
                      <a:pt x="1602" y="2617"/>
                      <a:pt x="1512" y="1894"/>
                      <a:pt x="1401" y="1173"/>
                    </a:cubicBezTo>
                    <a:lnTo>
                      <a:pt x="1397" y="1141"/>
                    </a:lnTo>
                    <a:lnTo>
                      <a:pt x="1377" y="1121"/>
                    </a:lnTo>
                    <a:cubicBezTo>
                      <a:pt x="939" y="742"/>
                      <a:pt x="505" y="359"/>
                      <a:pt x="48" y="0"/>
                    </a:cubicBezTo>
                    <a:close/>
                  </a:path>
                </a:pathLst>
              </a:custGeom>
              <a:solidFill>
                <a:srgbClr val="CE83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8"/>
              <p:cNvSpPr/>
              <p:nvPr/>
            </p:nvSpPr>
            <p:spPr>
              <a:xfrm>
                <a:off x="4145625" y="3075281"/>
                <a:ext cx="137009" cy="111219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164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0" y="123"/>
                      <a:pt x="51" y="241"/>
                      <a:pt x="80" y="364"/>
                    </a:cubicBezTo>
                    <a:cubicBezTo>
                      <a:pt x="111" y="483"/>
                      <a:pt x="162" y="596"/>
                      <a:pt x="210" y="711"/>
                    </a:cubicBezTo>
                    <a:cubicBezTo>
                      <a:pt x="253" y="829"/>
                      <a:pt x="324" y="933"/>
                      <a:pt x="383" y="1043"/>
                    </a:cubicBezTo>
                    <a:cubicBezTo>
                      <a:pt x="419" y="1098"/>
                      <a:pt x="462" y="1146"/>
                      <a:pt x="501" y="1197"/>
                    </a:cubicBezTo>
                    <a:cubicBezTo>
                      <a:pt x="541" y="1244"/>
                      <a:pt x="581" y="1295"/>
                      <a:pt x="632" y="1339"/>
                    </a:cubicBezTo>
                    <a:cubicBezTo>
                      <a:pt x="811" y="1514"/>
                      <a:pt x="1063" y="1647"/>
                      <a:pt x="1327" y="1647"/>
                    </a:cubicBezTo>
                    <a:cubicBezTo>
                      <a:pt x="1331" y="1647"/>
                      <a:pt x="1335" y="1647"/>
                      <a:pt x="1339" y="1647"/>
                    </a:cubicBezTo>
                    <a:cubicBezTo>
                      <a:pt x="1343" y="1647"/>
                      <a:pt x="1347" y="1647"/>
                      <a:pt x="1352" y="1647"/>
                    </a:cubicBezTo>
                    <a:cubicBezTo>
                      <a:pt x="1611" y="1647"/>
                      <a:pt x="1854" y="1537"/>
                      <a:pt x="2029" y="1367"/>
                    </a:cubicBezTo>
                    <a:lnTo>
                      <a:pt x="2029" y="1367"/>
                    </a:lnTo>
                    <a:cubicBezTo>
                      <a:pt x="1850" y="1453"/>
                      <a:pt x="1657" y="1500"/>
                      <a:pt x="1472" y="1500"/>
                    </a:cubicBezTo>
                    <a:cubicBezTo>
                      <a:pt x="1430" y="1500"/>
                      <a:pt x="1387" y="1498"/>
                      <a:pt x="1346" y="1492"/>
                    </a:cubicBezTo>
                    <a:cubicBezTo>
                      <a:pt x="1125" y="1465"/>
                      <a:pt x="927" y="1350"/>
                      <a:pt x="766" y="1193"/>
                    </a:cubicBezTo>
                    <a:cubicBezTo>
                      <a:pt x="679" y="1122"/>
                      <a:pt x="616" y="1023"/>
                      <a:pt x="537" y="937"/>
                    </a:cubicBezTo>
                    <a:cubicBezTo>
                      <a:pt x="478" y="838"/>
                      <a:pt x="403" y="743"/>
                      <a:pt x="348" y="640"/>
                    </a:cubicBezTo>
                    <a:cubicBezTo>
                      <a:pt x="293" y="534"/>
                      <a:pt x="222" y="435"/>
                      <a:pt x="170" y="325"/>
                    </a:cubicBezTo>
                    <a:cubicBezTo>
                      <a:pt x="119" y="218"/>
                      <a:pt x="64" y="108"/>
                      <a:pt x="0" y="1"/>
                    </a:cubicBezTo>
                    <a:close/>
                  </a:path>
                </a:pathLst>
              </a:custGeom>
              <a:solidFill>
                <a:srgbClr val="CE83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8"/>
              <p:cNvSpPr/>
              <p:nvPr/>
            </p:nvSpPr>
            <p:spPr>
              <a:xfrm>
                <a:off x="4091806" y="2700097"/>
                <a:ext cx="122356" cy="77590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1149" extrusionOk="0">
                    <a:moveTo>
                      <a:pt x="1808" y="1"/>
                    </a:moveTo>
                    <a:cubicBezTo>
                      <a:pt x="1768" y="1"/>
                      <a:pt x="848" y="20"/>
                      <a:pt x="1" y="865"/>
                    </a:cubicBezTo>
                    <a:lnTo>
                      <a:pt x="280" y="1149"/>
                    </a:lnTo>
                    <a:cubicBezTo>
                      <a:pt x="1010" y="422"/>
                      <a:pt x="1804" y="399"/>
                      <a:pt x="1812" y="399"/>
                    </a:cubicBezTo>
                    <a:lnTo>
                      <a:pt x="18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8"/>
              <p:cNvSpPr/>
              <p:nvPr/>
            </p:nvSpPr>
            <p:spPr>
              <a:xfrm>
                <a:off x="4312486" y="2699422"/>
                <a:ext cx="107703" cy="49498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733" extrusionOk="0">
                    <a:moveTo>
                      <a:pt x="216" y="1"/>
                    </a:moveTo>
                    <a:cubicBezTo>
                      <a:pt x="91" y="1"/>
                      <a:pt x="10" y="9"/>
                      <a:pt x="0" y="11"/>
                    </a:cubicBezTo>
                    <a:lnTo>
                      <a:pt x="43" y="409"/>
                    </a:lnTo>
                    <a:cubicBezTo>
                      <a:pt x="45" y="407"/>
                      <a:pt x="109" y="401"/>
                      <a:pt x="211" y="401"/>
                    </a:cubicBezTo>
                    <a:cubicBezTo>
                      <a:pt x="469" y="401"/>
                      <a:pt x="972" y="444"/>
                      <a:pt x="1354" y="732"/>
                    </a:cubicBezTo>
                    <a:lnTo>
                      <a:pt x="1594" y="413"/>
                    </a:lnTo>
                    <a:cubicBezTo>
                      <a:pt x="1121" y="55"/>
                      <a:pt x="529" y="1"/>
                      <a:pt x="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8"/>
              <p:cNvSpPr/>
              <p:nvPr/>
            </p:nvSpPr>
            <p:spPr>
              <a:xfrm>
                <a:off x="4214098" y="2830899"/>
                <a:ext cx="30454" cy="53955"/>
              </a:xfrm>
              <a:custGeom>
                <a:avLst/>
                <a:gdLst/>
                <a:ahLst/>
                <a:cxnLst/>
                <a:rect l="l" t="t" r="r" b="b"/>
                <a:pathLst>
                  <a:path w="451" h="799" extrusionOk="0">
                    <a:moveTo>
                      <a:pt x="226" y="1"/>
                    </a:moveTo>
                    <a:cubicBezTo>
                      <a:pt x="99" y="1"/>
                      <a:pt x="1" y="179"/>
                      <a:pt x="1" y="399"/>
                    </a:cubicBezTo>
                    <a:cubicBezTo>
                      <a:pt x="1" y="616"/>
                      <a:pt x="99" y="798"/>
                      <a:pt x="226" y="798"/>
                    </a:cubicBezTo>
                    <a:cubicBezTo>
                      <a:pt x="348" y="798"/>
                      <a:pt x="450" y="616"/>
                      <a:pt x="450" y="399"/>
                    </a:cubicBezTo>
                    <a:cubicBezTo>
                      <a:pt x="450" y="179"/>
                      <a:pt x="348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8"/>
              <p:cNvSpPr/>
              <p:nvPr/>
            </p:nvSpPr>
            <p:spPr>
              <a:xfrm>
                <a:off x="4347668" y="2821917"/>
                <a:ext cx="30657" cy="5382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797" extrusionOk="0">
                    <a:moveTo>
                      <a:pt x="225" y="0"/>
                    </a:moveTo>
                    <a:cubicBezTo>
                      <a:pt x="103" y="0"/>
                      <a:pt x="0" y="177"/>
                      <a:pt x="0" y="399"/>
                    </a:cubicBezTo>
                    <a:cubicBezTo>
                      <a:pt x="0" y="620"/>
                      <a:pt x="103" y="797"/>
                      <a:pt x="225" y="797"/>
                    </a:cubicBezTo>
                    <a:cubicBezTo>
                      <a:pt x="351" y="797"/>
                      <a:pt x="454" y="620"/>
                      <a:pt x="454" y="399"/>
                    </a:cubicBezTo>
                    <a:cubicBezTo>
                      <a:pt x="454" y="177"/>
                      <a:pt x="351" y="0"/>
                      <a:pt x="2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8"/>
              <p:cNvSpPr/>
              <p:nvPr/>
            </p:nvSpPr>
            <p:spPr>
              <a:xfrm>
                <a:off x="3831419" y="2909973"/>
                <a:ext cx="137009" cy="69081"/>
              </a:xfrm>
              <a:custGeom>
                <a:avLst/>
                <a:gdLst/>
                <a:ahLst/>
                <a:cxnLst/>
                <a:rect l="l" t="t" r="r" b="b"/>
                <a:pathLst>
                  <a:path w="2029" h="1023" extrusionOk="0">
                    <a:moveTo>
                      <a:pt x="1053" y="0"/>
                    </a:moveTo>
                    <a:cubicBezTo>
                      <a:pt x="942" y="0"/>
                      <a:pt x="830" y="21"/>
                      <a:pt x="726" y="61"/>
                    </a:cubicBezTo>
                    <a:cubicBezTo>
                      <a:pt x="553" y="124"/>
                      <a:pt x="407" y="239"/>
                      <a:pt x="285" y="365"/>
                    </a:cubicBezTo>
                    <a:cubicBezTo>
                      <a:pt x="163" y="496"/>
                      <a:pt x="68" y="645"/>
                      <a:pt x="1" y="807"/>
                    </a:cubicBezTo>
                    <a:cubicBezTo>
                      <a:pt x="95" y="661"/>
                      <a:pt x="210" y="531"/>
                      <a:pt x="332" y="416"/>
                    </a:cubicBezTo>
                    <a:cubicBezTo>
                      <a:pt x="458" y="302"/>
                      <a:pt x="604" y="215"/>
                      <a:pt x="762" y="164"/>
                    </a:cubicBezTo>
                    <a:cubicBezTo>
                      <a:pt x="852" y="134"/>
                      <a:pt x="946" y="118"/>
                      <a:pt x="1040" y="118"/>
                    </a:cubicBezTo>
                    <a:cubicBezTo>
                      <a:pt x="1108" y="118"/>
                      <a:pt x="1176" y="126"/>
                      <a:pt x="1243" y="144"/>
                    </a:cubicBezTo>
                    <a:cubicBezTo>
                      <a:pt x="1323" y="152"/>
                      <a:pt x="1398" y="192"/>
                      <a:pt x="1476" y="219"/>
                    </a:cubicBezTo>
                    <a:cubicBezTo>
                      <a:pt x="1533" y="243"/>
                      <a:pt x="1587" y="276"/>
                      <a:pt x="1643" y="306"/>
                    </a:cubicBezTo>
                    <a:lnTo>
                      <a:pt x="1643" y="306"/>
                    </a:lnTo>
                    <a:cubicBezTo>
                      <a:pt x="1598" y="360"/>
                      <a:pt x="1560" y="422"/>
                      <a:pt x="1540" y="492"/>
                    </a:cubicBezTo>
                    <a:cubicBezTo>
                      <a:pt x="1516" y="587"/>
                      <a:pt x="1528" y="689"/>
                      <a:pt x="1575" y="771"/>
                    </a:cubicBezTo>
                    <a:cubicBezTo>
                      <a:pt x="1659" y="929"/>
                      <a:pt x="1828" y="1022"/>
                      <a:pt x="1990" y="1022"/>
                    </a:cubicBezTo>
                    <a:cubicBezTo>
                      <a:pt x="2003" y="1022"/>
                      <a:pt x="2016" y="1022"/>
                      <a:pt x="2029" y="1020"/>
                    </a:cubicBezTo>
                    <a:cubicBezTo>
                      <a:pt x="1851" y="1004"/>
                      <a:pt x="1702" y="890"/>
                      <a:pt x="1638" y="744"/>
                    </a:cubicBezTo>
                    <a:cubicBezTo>
                      <a:pt x="1607" y="669"/>
                      <a:pt x="1602" y="590"/>
                      <a:pt x="1631" y="519"/>
                    </a:cubicBezTo>
                    <a:cubicBezTo>
                      <a:pt x="1654" y="448"/>
                      <a:pt x="1706" y="385"/>
                      <a:pt x="1764" y="330"/>
                    </a:cubicBezTo>
                    <a:lnTo>
                      <a:pt x="1816" y="283"/>
                    </a:lnTo>
                    <a:lnTo>
                      <a:pt x="1757" y="247"/>
                    </a:lnTo>
                    <a:cubicBezTo>
                      <a:pt x="1607" y="148"/>
                      <a:pt x="1449" y="61"/>
                      <a:pt x="1267" y="26"/>
                    </a:cubicBezTo>
                    <a:cubicBezTo>
                      <a:pt x="1198" y="9"/>
                      <a:pt x="1126" y="0"/>
                      <a:pt x="1053" y="0"/>
                    </a:cubicBezTo>
                    <a:close/>
                  </a:path>
                </a:pathLst>
              </a:custGeom>
              <a:solidFill>
                <a:srgbClr val="CE83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8"/>
              <p:cNvSpPr/>
              <p:nvPr/>
            </p:nvSpPr>
            <p:spPr>
              <a:xfrm>
                <a:off x="3988421" y="3055361"/>
                <a:ext cx="88256" cy="126345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87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2" y="336"/>
                      <a:pt x="390" y="655"/>
                      <a:pt x="603" y="967"/>
                    </a:cubicBezTo>
                    <a:cubicBezTo>
                      <a:pt x="714" y="1124"/>
                      <a:pt x="825" y="1279"/>
                      <a:pt x="943" y="1429"/>
                    </a:cubicBezTo>
                    <a:cubicBezTo>
                      <a:pt x="1058" y="1578"/>
                      <a:pt x="1176" y="1729"/>
                      <a:pt x="1306" y="1871"/>
                    </a:cubicBezTo>
                    <a:cubicBezTo>
                      <a:pt x="1215" y="1697"/>
                      <a:pt x="1117" y="1536"/>
                      <a:pt x="1018" y="1374"/>
                    </a:cubicBezTo>
                    <a:cubicBezTo>
                      <a:pt x="916" y="1212"/>
                      <a:pt x="809" y="1057"/>
                      <a:pt x="703" y="900"/>
                    </a:cubicBezTo>
                    <a:cubicBezTo>
                      <a:pt x="481" y="588"/>
                      <a:pt x="257" y="284"/>
                      <a:pt x="0" y="0"/>
                    </a:cubicBezTo>
                    <a:close/>
                  </a:path>
                </a:pathLst>
              </a:custGeom>
              <a:solidFill>
                <a:srgbClr val="CE83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8"/>
              <p:cNvSpPr/>
              <p:nvPr/>
            </p:nvSpPr>
            <p:spPr>
              <a:xfrm>
                <a:off x="6133710" y="4109063"/>
                <a:ext cx="289482" cy="14917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2209" extrusionOk="0">
                    <a:moveTo>
                      <a:pt x="1863" y="1"/>
                    </a:moveTo>
                    <a:lnTo>
                      <a:pt x="1863" y="1"/>
                    </a:lnTo>
                    <a:cubicBezTo>
                      <a:pt x="2281" y="87"/>
                      <a:pt x="2691" y="201"/>
                      <a:pt x="3094" y="336"/>
                    </a:cubicBezTo>
                    <a:cubicBezTo>
                      <a:pt x="3296" y="403"/>
                      <a:pt x="3493" y="478"/>
                      <a:pt x="3686" y="565"/>
                    </a:cubicBezTo>
                    <a:cubicBezTo>
                      <a:pt x="3781" y="608"/>
                      <a:pt x="3872" y="655"/>
                      <a:pt x="3955" y="711"/>
                    </a:cubicBezTo>
                    <a:cubicBezTo>
                      <a:pt x="4037" y="766"/>
                      <a:pt x="4121" y="837"/>
                      <a:pt x="4140" y="912"/>
                    </a:cubicBezTo>
                    <a:cubicBezTo>
                      <a:pt x="4163" y="983"/>
                      <a:pt x="4112" y="1050"/>
                      <a:pt x="4030" y="1101"/>
                    </a:cubicBezTo>
                    <a:cubicBezTo>
                      <a:pt x="3950" y="1149"/>
                      <a:pt x="3852" y="1176"/>
                      <a:pt x="3753" y="1196"/>
                    </a:cubicBezTo>
                    <a:cubicBezTo>
                      <a:pt x="3552" y="1228"/>
                      <a:pt x="3335" y="1228"/>
                      <a:pt x="3126" y="1236"/>
                    </a:cubicBezTo>
                    <a:cubicBezTo>
                      <a:pt x="3018" y="1238"/>
                      <a:pt x="2910" y="1239"/>
                      <a:pt x="2801" y="1239"/>
                    </a:cubicBezTo>
                    <a:cubicBezTo>
                      <a:pt x="2486" y="1239"/>
                      <a:pt x="2169" y="1231"/>
                      <a:pt x="1855" y="1216"/>
                    </a:cubicBezTo>
                    <a:lnTo>
                      <a:pt x="1808" y="1216"/>
                    </a:lnTo>
                    <a:lnTo>
                      <a:pt x="1792" y="1259"/>
                    </a:lnTo>
                    <a:cubicBezTo>
                      <a:pt x="1737" y="1418"/>
                      <a:pt x="1642" y="1579"/>
                      <a:pt x="1520" y="1709"/>
                    </a:cubicBezTo>
                    <a:cubicBezTo>
                      <a:pt x="1398" y="1839"/>
                      <a:pt x="1247" y="1942"/>
                      <a:pt x="1081" y="2017"/>
                    </a:cubicBezTo>
                    <a:cubicBezTo>
                      <a:pt x="916" y="2092"/>
                      <a:pt x="738" y="2136"/>
                      <a:pt x="557" y="2163"/>
                    </a:cubicBezTo>
                    <a:cubicBezTo>
                      <a:pt x="466" y="2175"/>
                      <a:pt x="371" y="2175"/>
                      <a:pt x="280" y="2183"/>
                    </a:cubicBezTo>
                    <a:lnTo>
                      <a:pt x="1" y="2175"/>
                    </a:lnTo>
                    <a:lnTo>
                      <a:pt x="280" y="2207"/>
                    </a:lnTo>
                    <a:cubicBezTo>
                      <a:pt x="341" y="2207"/>
                      <a:pt x="403" y="2208"/>
                      <a:pt x="466" y="2208"/>
                    </a:cubicBezTo>
                    <a:cubicBezTo>
                      <a:pt x="497" y="2208"/>
                      <a:pt x="529" y="2208"/>
                      <a:pt x="560" y="2207"/>
                    </a:cubicBezTo>
                    <a:cubicBezTo>
                      <a:pt x="746" y="2190"/>
                      <a:pt x="935" y="2159"/>
                      <a:pt x="1114" y="2088"/>
                    </a:cubicBezTo>
                    <a:cubicBezTo>
                      <a:pt x="1287" y="2017"/>
                      <a:pt x="1453" y="1915"/>
                      <a:pt x="1591" y="1777"/>
                    </a:cubicBezTo>
                    <a:cubicBezTo>
                      <a:pt x="1718" y="1653"/>
                      <a:pt x="1824" y="1509"/>
                      <a:pt x="1890" y="1337"/>
                    </a:cubicBezTo>
                    <a:lnTo>
                      <a:pt x="1890" y="1337"/>
                    </a:lnTo>
                    <a:cubicBezTo>
                      <a:pt x="2302" y="1359"/>
                      <a:pt x="2714" y="1374"/>
                      <a:pt x="3130" y="1374"/>
                    </a:cubicBezTo>
                    <a:cubicBezTo>
                      <a:pt x="3343" y="1370"/>
                      <a:pt x="3556" y="1362"/>
                      <a:pt x="3777" y="1327"/>
                    </a:cubicBezTo>
                    <a:cubicBezTo>
                      <a:pt x="3888" y="1303"/>
                      <a:pt x="3994" y="1271"/>
                      <a:pt x="4097" y="1208"/>
                    </a:cubicBezTo>
                    <a:cubicBezTo>
                      <a:pt x="4148" y="1181"/>
                      <a:pt x="4199" y="1137"/>
                      <a:pt x="4234" y="1081"/>
                    </a:cubicBezTo>
                    <a:cubicBezTo>
                      <a:pt x="4267" y="1023"/>
                      <a:pt x="4287" y="939"/>
                      <a:pt x="4258" y="877"/>
                    </a:cubicBezTo>
                    <a:cubicBezTo>
                      <a:pt x="4215" y="746"/>
                      <a:pt x="4112" y="675"/>
                      <a:pt x="4021" y="612"/>
                    </a:cubicBezTo>
                    <a:cubicBezTo>
                      <a:pt x="3931" y="549"/>
                      <a:pt x="3828" y="505"/>
                      <a:pt x="3730" y="462"/>
                    </a:cubicBezTo>
                    <a:cubicBezTo>
                      <a:pt x="3529" y="383"/>
                      <a:pt x="3323" y="316"/>
                      <a:pt x="3118" y="257"/>
                    </a:cubicBezTo>
                    <a:cubicBezTo>
                      <a:pt x="2708" y="134"/>
                      <a:pt x="2289" y="52"/>
                      <a:pt x="1863" y="1"/>
                    </a:cubicBezTo>
                    <a:close/>
                  </a:path>
                </a:pathLst>
              </a:custGeom>
              <a:solidFill>
                <a:srgbClr val="CE83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8"/>
              <p:cNvSpPr/>
              <p:nvPr/>
            </p:nvSpPr>
            <p:spPr>
              <a:xfrm>
                <a:off x="6305095" y="4222037"/>
                <a:ext cx="107906" cy="137622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2038" extrusionOk="0">
                    <a:moveTo>
                      <a:pt x="762" y="0"/>
                    </a:moveTo>
                    <a:lnTo>
                      <a:pt x="762" y="0"/>
                    </a:lnTo>
                    <a:cubicBezTo>
                      <a:pt x="937" y="243"/>
                      <a:pt x="1123" y="479"/>
                      <a:pt x="1311" y="713"/>
                    </a:cubicBezTo>
                    <a:lnTo>
                      <a:pt x="1311" y="713"/>
                    </a:lnTo>
                    <a:cubicBezTo>
                      <a:pt x="1247" y="702"/>
                      <a:pt x="1183" y="697"/>
                      <a:pt x="1119" y="697"/>
                    </a:cubicBezTo>
                    <a:cubicBezTo>
                      <a:pt x="942" y="697"/>
                      <a:pt x="766" y="737"/>
                      <a:pt x="603" y="814"/>
                    </a:cubicBezTo>
                    <a:cubicBezTo>
                      <a:pt x="332" y="944"/>
                      <a:pt x="142" y="1180"/>
                      <a:pt x="31" y="1461"/>
                    </a:cubicBezTo>
                    <a:cubicBezTo>
                      <a:pt x="8" y="1536"/>
                      <a:pt x="0" y="1627"/>
                      <a:pt x="31" y="1705"/>
                    </a:cubicBezTo>
                    <a:cubicBezTo>
                      <a:pt x="63" y="1789"/>
                      <a:pt x="126" y="1847"/>
                      <a:pt x="189" y="1891"/>
                    </a:cubicBezTo>
                    <a:cubicBezTo>
                      <a:pt x="323" y="1970"/>
                      <a:pt x="470" y="1998"/>
                      <a:pt x="607" y="2018"/>
                    </a:cubicBezTo>
                    <a:cubicBezTo>
                      <a:pt x="716" y="2031"/>
                      <a:pt x="825" y="2037"/>
                      <a:pt x="932" y="2037"/>
                    </a:cubicBezTo>
                    <a:cubicBezTo>
                      <a:pt x="1106" y="2037"/>
                      <a:pt x="1278" y="2022"/>
                      <a:pt x="1448" y="1998"/>
                    </a:cubicBezTo>
                    <a:cubicBezTo>
                      <a:pt x="1168" y="1998"/>
                      <a:pt x="891" y="1982"/>
                      <a:pt x="623" y="1931"/>
                    </a:cubicBezTo>
                    <a:cubicBezTo>
                      <a:pt x="489" y="1903"/>
                      <a:pt x="355" y="1863"/>
                      <a:pt x="257" y="1792"/>
                    </a:cubicBezTo>
                    <a:cubicBezTo>
                      <a:pt x="146" y="1725"/>
                      <a:pt x="110" y="1615"/>
                      <a:pt x="150" y="1501"/>
                    </a:cubicBezTo>
                    <a:cubicBezTo>
                      <a:pt x="248" y="1271"/>
                      <a:pt x="438" y="1051"/>
                      <a:pt x="663" y="932"/>
                    </a:cubicBezTo>
                    <a:cubicBezTo>
                      <a:pt x="813" y="854"/>
                      <a:pt x="985" y="819"/>
                      <a:pt x="1155" y="819"/>
                    </a:cubicBezTo>
                    <a:cubicBezTo>
                      <a:pt x="1249" y="819"/>
                      <a:pt x="1343" y="829"/>
                      <a:pt x="1432" y="849"/>
                    </a:cubicBezTo>
                    <a:lnTo>
                      <a:pt x="1598" y="885"/>
                    </a:lnTo>
                    <a:lnTo>
                      <a:pt x="1598" y="885"/>
                    </a:lnTo>
                    <a:lnTo>
                      <a:pt x="1488" y="767"/>
                    </a:lnTo>
                    <a:cubicBezTo>
                      <a:pt x="1251" y="506"/>
                      <a:pt x="1010" y="249"/>
                      <a:pt x="762" y="0"/>
                    </a:cubicBezTo>
                    <a:close/>
                  </a:path>
                </a:pathLst>
              </a:custGeom>
              <a:solidFill>
                <a:srgbClr val="CE83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8"/>
              <p:cNvSpPr/>
              <p:nvPr/>
            </p:nvSpPr>
            <p:spPr>
              <a:xfrm>
                <a:off x="6402876" y="4189759"/>
                <a:ext cx="60841" cy="32346"/>
              </a:xfrm>
              <a:custGeom>
                <a:avLst/>
                <a:gdLst/>
                <a:ahLst/>
                <a:cxnLst/>
                <a:rect l="l" t="t" r="r" b="b"/>
                <a:pathLst>
                  <a:path w="901" h="479" extrusionOk="0">
                    <a:moveTo>
                      <a:pt x="0" y="1"/>
                    </a:moveTo>
                    <a:cubicBezTo>
                      <a:pt x="59" y="64"/>
                      <a:pt x="130" y="116"/>
                      <a:pt x="201" y="167"/>
                    </a:cubicBezTo>
                    <a:cubicBezTo>
                      <a:pt x="268" y="218"/>
                      <a:pt x="343" y="261"/>
                      <a:pt x="419" y="301"/>
                    </a:cubicBezTo>
                    <a:cubicBezTo>
                      <a:pt x="494" y="341"/>
                      <a:pt x="569" y="376"/>
                      <a:pt x="651" y="407"/>
                    </a:cubicBezTo>
                    <a:cubicBezTo>
                      <a:pt x="731" y="436"/>
                      <a:pt x="813" y="467"/>
                      <a:pt x="900" y="478"/>
                    </a:cubicBezTo>
                    <a:cubicBezTo>
                      <a:pt x="840" y="416"/>
                      <a:pt x="769" y="360"/>
                      <a:pt x="703" y="313"/>
                    </a:cubicBezTo>
                    <a:cubicBezTo>
                      <a:pt x="632" y="261"/>
                      <a:pt x="556" y="218"/>
                      <a:pt x="481" y="179"/>
                    </a:cubicBezTo>
                    <a:cubicBezTo>
                      <a:pt x="407" y="139"/>
                      <a:pt x="332" y="99"/>
                      <a:pt x="248" y="72"/>
                    </a:cubicBezTo>
                    <a:cubicBezTo>
                      <a:pt x="170" y="41"/>
                      <a:pt x="87" y="13"/>
                      <a:pt x="0" y="1"/>
                    </a:cubicBezTo>
                    <a:close/>
                  </a:path>
                </a:pathLst>
              </a:custGeom>
              <a:solidFill>
                <a:srgbClr val="CE83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8"/>
              <p:cNvSpPr/>
              <p:nvPr/>
            </p:nvSpPr>
            <p:spPr>
              <a:xfrm>
                <a:off x="6284297" y="4318534"/>
                <a:ext cx="17354" cy="9386"/>
              </a:xfrm>
              <a:custGeom>
                <a:avLst/>
                <a:gdLst/>
                <a:ahLst/>
                <a:cxnLst/>
                <a:rect l="l" t="t" r="r" b="b"/>
                <a:pathLst>
                  <a:path w="257" h="139" extrusionOk="0">
                    <a:moveTo>
                      <a:pt x="126" y="1"/>
                    </a:moveTo>
                    <a:cubicBezTo>
                      <a:pt x="106" y="1"/>
                      <a:pt x="83" y="4"/>
                      <a:pt x="63" y="16"/>
                    </a:cubicBezTo>
                    <a:cubicBezTo>
                      <a:pt x="39" y="28"/>
                      <a:pt x="20" y="39"/>
                      <a:pt x="0" y="72"/>
                    </a:cubicBezTo>
                    <a:cubicBezTo>
                      <a:pt x="20" y="99"/>
                      <a:pt x="39" y="110"/>
                      <a:pt x="63" y="123"/>
                    </a:cubicBezTo>
                    <a:cubicBezTo>
                      <a:pt x="83" y="134"/>
                      <a:pt x="106" y="139"/>
                      <a:pt x="126" y="139"/>
                    </a:cubicBezTo>
                    <a:cubicBezTo>
                      <a:pt x="150" y="139"/>
                      <a:pt x="170" y="134"/>
                      <a:pt x="193" y="123"/>
                    </a:cubicBezTo>
                    <a:cubicBezTo>
                      <a:pt x="213" y="110"/>
                      <a:pt x="237" y="99"/>
                      <a:pt x="257" y="72"/>
                    </a:cubicBezTo>
                    <a:cubicBezTo>
                      <a:pt x="237" y="39"/>
                      <a:pt x="213" y="28"/>
                      <a:pt x="193" y="16"/>
                    </a:cubicBezTo>
                    <a:cubicBezTo>
                      <a:pt x="170" y="4"/>
                      <a:pt x="150" y="1"/>
                      <a:pt x="126" y="1"/>
                    </a:cubicBezTo>
                    <a:close/>
                  </a:path>
                </a:pathLst>
              </a:custGeom>
              <a:solidFill>
                <a:srgbClr val="CE83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8"/>
              <p:cNvSpPr/>
              <p:nvPr/>
            </p:nvSpPr>
            <p:spPr>
              <a:xfrm>
                <a:off x="6301584" y="4257219"/>
                <a:ext cx="28293" cy="32886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87" extrusionOk="0">
                    <a:moveTo>
                      <a:pt x="1" y="0"/>
                    </a:moveTo>
                    <a:cubicBezTo>
                      <a:pt x="12" y="60"/>
                      <a:pt x="40" y="107"/>
                      <a:pt x="63" y="158"/>
                    </a:cubicBezTo>
                    <a:cubicBezTo>
                      <a:pt x="91" y="206"/>
                      <a:pt x="123" y="246"/>
                      <a:pt x="158" y="289"/>
                    </a:cubicBezTo>
                    <a:cubicBezTo>
                      <a:pt x="194" y="328"/>
                      <a:pt x="229" y="368"/>
                      <a:pt x="277" y="399"/>
                    </a:cubicBezTo>
                    <a:cubicBezTo>
                      <a:pt x="320" y="431"/>
                      <a:pt x="364" y="462"/>
                      <a:pt x="419" y="486"/>
                    </a:cubicBezTo>
                    <a:cubicBezTo>
                      <a:pt x="407" y="426"/>
                      <a:pt x="384" y="375"/>
                      <a:pt x="356" y="328"/>
                    </a:cubicBezTo>
                    <a:cubicBezTo>
                      <a:pt x="332" y="281"/>
                      <a:pt x="296" y="237"/>
                      <a:pt x="265" y="198"/>
                    </a:cubicBezTo>
                    <a:cubicBezTo>
                      <a:pt x="225" y="158"/>
                      <a:pt x="190" y="119"/>
                      <a:pt x="147" y="87"/>
                    </a:cubicBezTo>
                    <a:cubicBezTo>
                      <a:pt x="103" y="52"/>
                      <a:pt x="56" y="20"/>
                      <a:pt x="1" y="0"/>
                    </a:cubicBezTo>
                    <a:close/>
                  </a:path>
                </a:pathLst>
              </a:custGeom>
              <a:solidFill>
                <a:srgbClr val="CE83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" name="Google Shape;291;p28"/>
            <p:cNvGrpSpPr/>
            <p:nvPr/>
          </p:nvGrpSpPr>
          <p:grpSpPr>
            <a:xfrm>
              <a:off x="1266377" y="3590563"/>
              <a:ext cx="1613419" cy="1436252"/>
              <a:chOff x="1266377" y="3450263"/>
              <a:chExt cx="1613419" cy="1436252"/>
            </a:xfrm>
          </p:grpSpPr>
          <p:sp>
            <p:nvSpPr>
              <p:cNvPr id="292" name="Google Shape;292;p28"/>
              <p:cNvSpPr/>
              <p:nvPr/>
            </p:nvSpPr>
            <p:spPr>
              <a:xfrm>
                <a:off x="1306893" y="4142017"/>
                <a:ext cx="1044419" cy="744497"/>
              </a:xfrm>
              <a:custGeom>
                <a:avLst/>
                <a:gdLst/>
                <a:ahLst/>
                <a:cxnLst/>
                <a:rect l="l" t="t" r="r" b="b"/>
                <a:pathLst>
                  <a:path w="15467" h="11025" extrusionOk="0">
                    <a:moveTo>
                      <a:pt x="15288" y="0"/>
                    </a:moveTo>
                    <a:cubicBezTo>
                      <a:pt x="15287" y="0"/>
                      <a:pt x="15286" y="1"/>
                      <a:pt x="15285" y="1"/>
                    </a:cubicBezTo>
                    <a:cubicBezTo>
                      <a:pt x="15088" y="124"/>
                      <a:pt x="1" y="988"/>
                      <a:pt x="1" y="988"/>
                    </a:cubicBezTo>
                    <a:lnTo>
                      <a:pt x="467" y="11024"/>
                    </a:lnTo>
                    <a:lnTo>
                      <a:pt x="13561" y="11024"/>
                    </a:lnTo>
                    <a:cubicBezTo>
                      <a:pt x="13561" y="11024"/>
                      <a:pt x="15466" y="0"/>
                      <a:pt x="15288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8"/>
              <p:cNvSpPr/>
              <p:nvPr/>
            </p:nvSpPr>
            <p:spPr>
              <a:xfrm>
                <a:off x="2189549" y="3857185"/>
                <a:ext cx="690247" cy="1029330"/>
              </a:xfrm>
              <a:custGeom>
                <a:avLst/>
                <a:gdLst/>
                <a:ahLst/>
                <a:cxnLst/>
                <a:rect l="l" t="t" r="r" b="b"/>
                <a:pathLst>
                  <a:path w="10222" h="15243" extrusionOk="0">
                    <a:moveTo>
                      <a:pt x="1583" y="1"/>
                    </a:moveTo>
                    <a:lnTo>
                      <a:pt x="0" y="15242"/>
                    </a:lnTo>
                    <a:lnTo>
                      <a:pt x="9725" y="15242"/>
                    </a:lnTo>
                    <a:lnTo>
                      <a:pt x="10222" y="11651"/>
                    </a:lnTo>
                    <a:lnTo>
                      <a:pt x="1583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8"/>
              <p:cNvSpPr/>
              <p:nvPr/>
            </p:nvSpPr>
            <p:spPr>
              <a:xfrm>
                <a:off x="1266377" y="3857185"/>
                <a:ext cx="1030036" cy="351619"/>
              </a:xfrm>
              <a:custGeom>
                <a:avLst/>
                <a:gdLst/>
                <a:ahLst/>
                <a:cxnLst/>
                <a:rect l="l" t="t" r="r" b="b"/>
                <a:pathLst>
                  <a:path w="15254" h="5207" extrusionOk="0">
                    <a:moveTo>
                      <a:pt x="15254" y="1"/>
                    </a:moveTo>
                    <a:lnTo>
                      <a:pt x="1" y="605"/>
                    </a:lnTo>
                    <a:lnTo>
                      <a:pt x="1" y="5206"/>
                    </a:lnTo>
                    <a:lnTo>
                      <a:pt x="14713" y="5206"/>
                    </a:lnTo>
                    <a:lnTo>
                      <a:pt x="15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8"/>
              <p:cNvSpPr/>
              <p:nvPr/>
            </p:nvSpPr>
            <p:spPr>
              <a:xfrm>
                <a:off x="1428173" y="3450263"/>
                <a:ext cx="829079" cy="234593"/>
              </a:xfrm>
              <a:custGeom>
                <a:avLst/>
                <a:gdLst/>
                <a:ahLst/>
                <a:cxnLst/>
                <a:rect l="l" t="t" r="r" b="b"/>
                <a:pathLst>
                  <a:path w="12278" h="3474" extrusionOk="0">
                    <a:moveTo>
                      <a:pt x="12277" y="1"/>
                    </a:moveTo>
                    <a:lnTo>
                      <a:pt x="0" y="198"/>
                    </a:lnTo>
                    <a:lnTo>
                      <a:pt x="0" y="3473"/>
                    </a:lnTo>
                    <a:lnTo>
                      <a:pt x="11989" y="3473"/>
                    </a:lnTo>
                    <a:lnTo>
                      <a:pt x="12277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8"/>
              <p:cNvSpPr/>
              <p:nvPr/>
            </p:nvSpPr>
            <p:spPr>
              <a:xfrm>
                <a:off x="1742042" y="3684787"/>
                <a:ext cx="81638" cy="194346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2878" extrusionOk="0">
                    <a:moveTo>
                      <a:pt x="1" y="0"/>
                    </a:moveTo>
                    <a:lnTo>
                      <a:pt x="1" y="2878"/>
                    </a:lnTo>
                    <a:lnTo>
                      <a:pt x="1031" y="2878"/>
                    </a:lnTo>
                    <a:lnTo>
                      <a:pt x="1209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" name="Google Shape;297;p28"/>
            <p:cNvSpPr/>
            <p:nvPr/>
          </p:nvSpPr>
          <p:spPr>
            <a:xfrm>
              <a:off x="1226130" y="5026743"/>
              <a:ext cx="6404331" cy="116756"/>
            </a:xfrm>
            <a:custGeom>
              <a:avLst/>
              <a:gdLst/>
              <a:ahLst/>
              <a:cxnLst/>
              <a:rect l="l" t="t" r="r" b="b"/>
              <a:pathLst>
                <a:path w="94843" h="1729" extrusionOk="0">
                  <a:moveTo>
                    <a:pt x="0" y="0"/>
                  </a:moveTo>
                  <a:lnTo>
                    <a:pt x="0" y="1729"/>
                  </a:lnTo>
                  <a:lnTo>
                    <a:pt x="94843" y="1729"/>
                  </a:lnTo>
                  <a:lnTo>
                    <a:pt x="948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378DDA60-C967-F441-8183-1CAB7F6D95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67E9B6F-0DE7-42A5-BF8E-92788A363612}"/>
              </a:ext>
            </a:extLst>
          </p:cNvPr>
          <p:cNvSpPr/>
          <p:nvPr/>
        </p:nvSpPr>
        <p:spPr>
          <a:xfrm>
            <a:off x="782782" y="850346"/>
            <a:ext cx="692727" cy="71521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Imagem 4" descr="Uma imagem com clipart, desenho&#10;&#10;Descrição gerada automaticamente">
            <a:extLst>
              <a:ext uri="{FF2B5EF4-FFF2-40B4-BE49-F238E27FC236}">
                <a16:creationId xmlns:a16="http://schemas.microsoft.com/office/drawing/2014/main" id="{19844C8E-4611-C0A2-DBA5-D3C8889F6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29" y="727364"/>
            <a:ext cx="921271" cy="9419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6">
          <a:extLst>
            <a:ext uri="{FF2B5EF4-FFF2-40B4-BE49-F238E27FC236}">
              <a16:creationId xmlns:a16="http://schemas.microsoft.com/office/drawing/2014/main" id="{61453B27-5D9C-06F5-8611-05F7DD98C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Arredondado 2">
            <a:extLst>
              <a:ext uri="{FF2B5EF4-FFF2-40B4-BE49-F238E27FC236}">
                <a16:creationId xmlns:a16="http://schemas.microsoft.com/office/drawing/2014/main" id="{062BB33E-6D9E-79DE-2841-6B32B852F66C}"/>
              </a:ext>
            </a:extLst>
          </p:cNvPr>
          <p:cNvSpPr/>
          <p:nvPr/>
        </p:nvSpPr>
        <p:spPr>
          <a:xfrm>
            <a:off x="187357" y="2513872"/>
            <a:ext cx="1996218" cy="1653771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2C2C88C0-E1B9-E843-9E00-BC5A5BB36BD4}"/>
              </a:ext>
            </a:extLst>
          </p:cNvPr>
          <p:cNvSpPr/>
          <p:nvPr/>
        </p:nvSpPr>
        <p:spPr>
          <a:xfrm>
            <a:off x="2457712" y="2513873"/>
            <a:ext cx="2037683" cy="165377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412608ED-D0B0-B103-7C24-E3617D77A77A}"/>
              </a:ext>
            </a:extLst>
          </p:cNvPr>
          <p:cNvSpPr/>
          <p:nvPr/>
        </p:nvSpPr>
        <p:spPr>
          <a:xfrm>
            <a:off x="4728068" y="2537161"/>
            <a:ext cx="2037682" cy="165377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199F9058-9956-AB0B-7F8E-7DDEB23415A7}"/>
              </a:ext>
            </a:extLst>
          </p:cNvPr>
          <p:cNvSpPr/>
          <p:nvPr/>
        </p:nvSpPr>
        <p:spPr>
          <a:xfrm>
            <a:off x="6985861" y="2525302"/>
            <a:ext cx="2037682" cy="165377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5" name="Gráfico 14" descr="Família com duas crianças com preenchimento sólido">
            <a:extLst>
              <a:ext uri="{FF2B5EF4-FFF2-40B4-BE49-F238E27FC236}">
                <a16:creationId xmlns:a16="http://schemas.microsoft.com/office/drawing/2014/main" id="{E0442D51-A5EA-AFD0-78F2-F74040742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155" y="2523597"/>
            <a:ext cx="834621" cy="834621"/>
          </a:xfrm>
          <a:prstGeom prst="rect">
            <a:avLst/>
          </a:prstGeom>
        </p:spPr>
      </p:pic>
      <p:sp>
        <p:nvSpPr>
          <p:cNvPr id="331" name="Google Shape;331;p30">
            <a:extLst>
              <a:ext uri="{FF2B5EF4-FFF2-40B4-BE49-F238E27FC236}">
                <a16:creationId xmlns:a16="http://schemas.microsoft.com/office/drawing/2014/main" id="{E1172031-EB41-593F-7D83-890DEF576D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9768" y="3305591"/>
            <a:ext cx="1854129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Criação e gestão de grupos familiares e amigos</a:t>
            </a:r>
            <a:endParaRPr sz="1200" dirty="0"/>
          </a:p>
        </p:txBody>
      </p:sp>
      <p:pic>
        <p:nvPicPr>
          <p:cNvPr id="5" name="Gráfico 4" descr="Marcador com preenchimento sólido">
            <a:extLst>
              <a:ext uri="{FF2B5EF4-FFF2-40B4-BE49-F238E27FC236}">
                <a16:creationId xmlns:a16="http://schemas.microsoft.com/office/drawing/2014/main" id="{3A179CFE-E470-6891-14FB-B83C1705EC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2592" y="2513872"/>
            <a:ext cx="748634" cy="748634"/>
          </a:xfrm>
          <a:prstGeom prst="rect">
            <a:avLst/>
          </a:prstGeom>
        </p:spPr>
      </p:pic>
      <p:sp>
        <p:nvSpPr>
          <p:cNvPr id="365" name="Google Shape;365;p30">
            <a:extLst>
              <a:ext uri="{FF2B5EF4-FFF2-40B4-BE49-F238E27FC236}">
                <a16:creationId xmlns:a16="http://schemas.microsoft.com/office/drawing/2014/main" id="{C3670F65-5260-7D7A-2541-2A53281C911A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4783868" y="3263422"/>
            <a:ext cx="214875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/>
              <a:t>Integração com mapas para encontrar supermercados próximos </a:t>
            </a:r>
            <a:endParaRPr sz="1200" dirty="0"/>
          </a:p>
        </p:txBody>
      </p:sp>
      <p:pic>
        <p:nvPicPr>
          <p:cNvPr id="16" name="Gráfico 15" descr="Relógio com preenchimento sólido">
            <a:extLst>
              <a:ext uri="{FF2B5EF4-FFF2-40B4-BE49-F238E27FC236}">
                <a16:creationId xmlns:a16="http://schemas.microsoft.com/office/drawing/2014/main" id="{8ADC09C0-60BF-2633-DBB5-F8EC8588A8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87760" y="2574601"/>
            <a:ext cx="777586" cy="777586"/>
          </a:xfrm>
          <a:prstGeom prst="rect">
            <a:avLst/>
          </a:prstGeom>
        </p:spPr>
      </p:pic>
      <p:sp>
        <p:nvSpPr>
          <p:cNvPr id="340" name="Google Shape;340;p30">
            <a:extLst>
              <a:ext uri="{FF2B5EF4-FFF2-40B4-BE49-F238E27FC236}">
                <a16:creationId xmlns:a16="http://schemas.microsoft.com/office/drawing/2014/main" id="{2481D40A-7212-7BC0-A268-440BAE11182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803917" y="3374863"/>
            <a:ext cx="1741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/>
              <a:t>Listas de compras colaborativas em tempo real </a:t>
            </a:r>
            <a:endParaRPr sz="1200" dirty="0"/>
          </a:p>
        </p:txBody>
      </p:sp>
      <p:pic>
        <p:nvPicPr>
          <p:cNvPr id="13" name="Gráfico 12" descr="Garfo e faca com preenchimento sólido">
            <a:extLst>
              <a:ext uri="{FF2B5EF4-FFF2-40B4-BE49-F238E27FC236}">
                <a16:creationId xmlns:a16="http://schemas.microsoft.com/office/drawing/2014/main" id="{20176115-B247-2E70-E813-3211EC9CA8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48796" y="2604190"/>
            <a:ext cx="701401" cy="701401"/>
          </a:xfrm>
          <a:prstGeom prst="rect">
            <a:avLst/>
          </a:prstGeom>
        </p:spPr>
      </p:pic>
      <p:sp>
        <p:nvSpPr>
          <p:cNvPr id="364" name="Google Shape;364;p30">
            <a:extLst>
              <a:ext uri="{FF2B5EF4-FFF2-40B4-BE49-F238E27FC236}">
                <a16:creationId xmlns:a16="http://schemas.microsoft.com/office/drawing/2014/main" id="{3322C50E-FA62-C513-9853-D987AB3E8476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036183" y="3395257"/>
            <a:ext cx="2441338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/>
              <a:t>Planeamento de refeições </a:t>
            </a:r>
            <a:endParaRPr sz="12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15786C2-A2FC-BD3F-89D1-A757DB486FAA}"/>
              </a:ext>
            </a:extLst>
          </p:cNvPr>
          <p:cNvSpPr txBox="1"/>
          <p:nvPr/>
        </p:nvSpPr>
        <p:spPr>
          <a:xfrm>
            <a:off x="3491891" y="326703"/>
            <a:ext cx="3962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200" dirty="0" err="1">
                <a:latin typeface="Fjalla One" panose="02000506040000020004" pitchFamily="2" charset="0"/>
              </a:rPr>
              <a:t>CoBuy</a:t>
            </a:r>
            <a:endParaRPr lang="pt-PT" sz="5200" dirty="0">
              <a:latin typeface="Fjalla One" panose="02000506040000020004" pitchFamily="2" charset="0"/>
            </a:endParaRPr>
          </a:p>
        </p:txBody>
      </p:sp>
      <p:pic>
        <p:nvPicPr>
          <p:cNvPr id="18" name="Imagem 17" descr="Uma imagem com clipart, desenho&#10;&#10;Descrição gerada automaticamente">
            <a:extLst>
              <a:ext uri="{FF2B5EF4-FFF2-40B4-BE49-F238E27FC236}">
                <a16:creationId xmlns:a16="http://schemas.microsoft.com/office/drawing/2014/main" id="{998FC3BE-0B73-999C-62DD-1266686920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703" y="193420"/>
            <a:ext cx="921271" cy="94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71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8" name="Google Shape;888;p37"/>
          <p:cNvGrpSpPr/>
          <p:nvPr/>
        </p:nvGrpSpPr>
        <p:grpSpPr>
          <a:xfrm>
            <a:off x="1098775" y="2146655"/>
            <a:ext cx="3068325" cy="285300"/>
            <a:chOff x="1098775" y="3701130"/>
            <a:chExt cx="3068325" cy="285300"/>
          </a:xfrm>
        </p:grpSpPr>
        <p:sp>
          <p:nvSpPr>
            <p:cNvPr id="889" name="Google Shape;889;p37"/>
            <p:cNvSpPr/>
            <p:nvPr/>
          </p:nvSpPr>
          <p:spPr>
            <a:xfrm>
              <a:off x="1098775" y="3701130"/>
              <a:ext cx="333450" cy="285300"/>
            </a:xfrm>
            <a:prstGeom prst="flowChartOnlineStorag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7"/>
            <p:cNvSpPr/>
            <p:nvPr/>
          </p:nvSpPr>
          <p:spPr>
            <a:xfrm rot="10800000">
              <a:off x="3833650" y="3701130"/>
              <a:ext cx="333450" cy="285300"/>
            </a:xfrm>
            <a:prstGeom prst="flowChartOnlineStorag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37"/>
          <p:cNvGrpSpPr/>
          <p:nvPr/>
        </p:nvGrpSpPr>
        <p:grpSpPr>
          <a:xfrm>
            <a:off x="4992463" y="3701130"/>
            <a:ext cx="3068325" cy="285300"/>
            <a:chOff x="1098775" y="3701130"/>
            <a:chExt cx="3068325" cy="285300"/>
          </a:xfrm>
        </p:grpSpPr>
        <p:sp>
          <p:nvSpPr>
            <p:cNvPr id="892" name="Google Shape;892;p37"/>
            <p:cNvSpPr/>
            <p:nvPr/>
          </p:nvSpPr>
          <p:spPr>
            <a:xfrm>
              <a:off x="1098775" y="3701130"/>
              <a:ext cx="333450" cy="285300"/>
            </a:xfrm>
            <a:prstGeom prst="flowChartOnlineStorag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 rot="10800000">
              <a:off x="3833650" y="3701130"/>
              <a:ext cx="333450" cy="285300"/>
            </a:xfrm>
            <a:prstGeom prst="flowChartOnlineStorag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37"/>
          <p:cNvGrpSpPr/>
          <p:nvPr/>
        </p:nvGrpSpPr>
        <p:grpSpPr>
          <a:xfrm>
            <a:off x="4992463" y="2146655"/>
            <a:ext cx="3068325" cy="285300"/>
            <a:chOff x="1098775" y="3701130"/>
            <a:chExt cx="3068325" cy="285300"/>
          </a:xfrm>
        </p:grpSpPr>
        <p:sp>
          <p:nvSpPr>
            <p:cNvPr id="895" name="Google Shape;895;p37"/>
            <p:cNvSpPr/>
            <p:nvPr/>
          </p:nvSpPr>
          <p:spPr>
            <a:xfrm>
              <a:off x="1098775" y="3701130"/>
              <a:ext cx="333450" cy="285300"/>
            </a:xfrm>
            <a:prstGeom prst="flowChartOnlineStorag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 rot="10800000">
              <a:off x="3833650" y="3701130"/>
              <a:ext cx="333450" cy="285300"/>
            </a:xfrm>
            <a:prstGeom prst="flowChartOnlineStorag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37"/>
          <p:cNvGrpSpPr/>
          <p:nvPr/>
        </p:nvGrpSpPr>
        <p:grpSpPr>
          <a:xfrm>
            <a:off x="1098775" y="3701130"/>
            <a:ext cx="3068325" cy="285300"/>
            <a:chOff x="1098775" y="3701130"/>
            <a:chExt cx="3068325" cy="285300"/>
          </a:xfrm>
        </p:grpSpPr>
        <p:sp>
          <p:nvSpPr>
            <p:cNvPr id="898" name="Google Shape;898;p37"/>
            <p:cNvSpPr/>
            <p:nvPr/>
          </p:nvSpPr>
          <p:spPr>
            <a:xfrm>
              <a:off x="1098775" y="3701130"/>
              <a:ext cx="333450" cy="285300"/>
            </a:xfrm>
            <a:prstGeom prst="flowChartOnlineStorag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 rot="10800000">
              <a:off x="3833650" y="3701130"/>
              <a:ext cx="333450" cy="285300"/>
            </a:xfrm>
            <a:prstGeom prst="flowChartOnlineStorag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37"/>
          <p:cNvGrpSpPr/>
          <p:nvPr/>
        </p:nvGrpSpPr>
        <p:grpSpPr>
          <a:xfrm>
            <a:off x="319500" y="0"/>
            <a:ext cx="8505000" cy="981750"/>
            <a:chOff x="319500" y="0"/>
            <a:chExt cx="8505000" cy="981750"/>
          </a:xfrm>
        </p:grpSpPr>
        <p:sp>
          <p:nvSpPr>
            <p:cNvPr id="901" name="Google Shape;901;p37"/>
            <p:cNvSpPr/>
            <p:nvPr/>
          </p:nvSpPr>
          <p:spPr>
            <a:xfrm>
              <a:off x="319500" y="363150"/>
              <a:ext cx="8505000" cy="61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>
              <a:off x="57264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>
              <a:off x="55292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chemeClr val="hlink"/>
            </a:solidFill>
            <a:ln w="9525" cap="flat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>
              <a:off x="8535908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3" y="2383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>
              <a:off x="8516187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403" y="1807"/>
                    <a:pt x="1807" y="1403"/>
                    <a:pt x="1807" y="904"/>
                  </a:cubicBezTo>
                  <a:cubicBezTo>
                    <a:pt x="1807" y="405"/>
                    <a:pt x="1403" y="1"/>
                    <a:pt x="903" y="1"/>
                  </a:cubicBezTo>
                  <a:close/>
                </a:path>
              </a:pathLst>
            </a:custGeom>
            <a:solidFill>
              <a:schemeClr val="hlink"/>
            </a:solidFill>
            <a:ln w="9525" cap="flat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7"/>
          <p:cNvGrpSpPr/>
          <p:nvPr/>
        </p:nvGrpSpPr>
        <p:grpSpPr>
          <a:xfrm rot="-1092734">
            <a:off x="1220956" y="1271357"/>
            <a:ext cx="441282" cy="1051786"/>
            <a:chOff x="7089565" y="2941940"/>
            <a:chExt cx="537061" cy="1280073"/>
          </a:xfrm>
        </p:grpSpPr>
        <p:sp>
          <p:nvSpPr>
            <p:cNvPr id="907" name="Google Shape;907;p37"/>
            <p:cNvSpPr/>
            <p:nvPr/>
          </p:nvSpPr>
          <p:spPr>
            <a:xfrm>
              <a:off x="7242421" y="3003260"/>
              <a:ext cx="200248" cy="1218753"/>
            </a:xfrm>
            <a:custGeom>
              <a:avLst/>
              <a:gdLst/>
              <a:ahLst/>
              <a:cxnLst/>
              <a:rect l="l" t="t" r="r" b="b"/>
              <a:pathLst>
                <a:path w="2041" h="12422" extrusionOk="0">
                  <a:moveTo>
                    <a:pt x="115" y="1"/>
                  </a:moveTo>
                  <a:lnTo>
                    <a:pt x="1" y="45"/>
                  </a:lnTo>
                  <a:cubicBezTo>
                    <a:pt x="1796" y="4575"/>
                    <a:pt x="1919" y="12341"/>
                    <a:pt x="1919" y="12421"/>
                  </a:cubicBezTo>
                  <a:lnTo>
                    <a:pt x="2041" y="12417"/>
                  </a:lnTo>
                  <a:cubicBezTo>
                    <a:pt x="2041" y="12341"/>
                    <a:pt x="1919" y="4547"/>
                    <a:pt x="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>
              <a:off x="7422846" y="3619498"/>
              <a:ext cx="203780" cy="251659"/>
            </a:xfrm>
            <a:custGeom>
              <a:avLst/>
              <a:gdLst/>
              <a:ahLst/>
              <a:cxnLst/>
              <a:rect l="l" t="t" r="r" b="b"/>
              <a:pathLst>
                <a:path w="2077" h="2565" extrusionOk="0">
                  <a:moveTo>
                    <a:pt x="1588" y="0"/>
                  </a:moveTo>
                  <a:cubicBezTo>
                    <a:pt x="1537" y="0"/>
                    <a:pt x="1458" y="28"/>
                    <a:pt x="1347" y="90"/>
                  </a:cubicBezTo>
                  <a:cubicBezTo>
                    <a:pt x="163" y="745"/>
                    <a:pt x="1" y="2565"/>
                    <a:pt x="1" y="2565"/>
                  </a:cubicBezTo>
                  <a:cubicBezTo>
                    <a:pt x="1" y="2565"/>
                    <a:pt x="2076" y="0"/>
                    <a:pt x="1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>
              <a:off x="7397338" y="3419253"/>
              <a:ext cx="202112" cy="230859"/>
            </a:xfrm>
            <a:custGeom>
              <a:avLst/>
              <a:gdLst/>
              <a:ahLst/>
              <a:cxnLst/>
              <a:rect l="l" t="t" r="r" b="b"/>
              <a:pathLst>
                <a:path w="2060" h="2353" extrusionOk="0">
                  <a:moveTo>
                    <a:pt x="1678" y="0"/>
                  </a:moveTo>
                  <a:cubicBezTo>
                    <a:pt x="1637" y="0"/>
                    <a:pt x="1566" y="28"/>
                    <a:pt x="1460" y="90"/>
                  </a:cubicBezTo>
                  <a:cubicBezTo>
                    <a:pt x="383" y="722"/>
                    <a:pt x="1" y="2352"/>
                    <a:pt x="1" y="2352"/>
                  </a:cubicBezTo>
                  <a:cubicBezTo>
                    <a:pt x="1" y="2352"/>
                    <a:pt x="2060" y="0"/>
                    <a:pt x="16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>
              <a:off x="7374085" y="3226169"/>
              <a:ext cx="148150" cy="269024"/>
            </a:xfrm>
            <a:custGeom>
              <a:avLst/>
              <a:gdLst/>
              <a:ahLst/>
              <a:cxnLst/>
              <a:rect l="l" t="t" r="r" b="b"/>
              <a:pathLst>
                <a:path w="1510" h="2742" extrusionOk="0">
                  <a:moveTo>
                    <a:pt x="1133" y="0"/>
                  </a:moveTo>
                  <a:cubicBezTo>
                    <a:pt x="1085" y="0"/>
                    <a:pt x="1013" y="40"/>
                    <a:pt x="912" y="129"/>
                  </a:cubicBezTo>
                  <a:cubicBezTo>
                    <a:pt x="1" y="922"/>
                    <a:pt x="4" y="2741"/>
                    <a:pt x="4" y="2741"/>
                  </a:cubicBezTo>
                  <a:cubicBezTo>
                    <a:pt x="327" y="2517"/>
                    <a:pt x="1509" y="0"/>
                    <a:pt x="1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>
              <a:off x="7329151" y="3064972"/>
              <a:ext cx="123426" cy="217614"/>
            </a:xfrm>
            <a:custGeom>
              <a:avLst/>
              <a:gdLst/>
              <a:ahLst/>
              <a:cxnLst/>
              <a:rect l="l" t="t" r="r" b="b"/>
              <a:pathLst>
                <a:path w="1258" h="2218" extrusionOk="0">
                  <a:moveTo>
                    <a:pt x="893" y="1"/>
                  </a:moveTo>
                  <a:cubicBezTo>
                    <a:pt x="869" y="1"/>
                    <a:pt x="840" y="9"/>
                    <a:pt x="805" y="27"/>
                  </a:cubicBezTo>
                  <a:cubicBezTo>
                    <a:pt x="226" y="323"/>
                    <a:pt x="0" y="2217"/>
                    <a:pt x="0" y="2217"/>
                  </a:cubicBezTo>
                  <a:cubicBezTo>
                    <a:pt x="275" y="2077"/>
                    <a:pt x="1257" y="1"/>
                    <a:pt x="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>
              <a:off x="7279998" y="2941940"/>
              <a:ext cx="85947" cy="171501"/>
            </a:xfrm>
            <a:custGeom>
              <a:avLst/>
              <a:gdLst/>
              <a:ahLst/>
              <a:cxnLst/>
              <a:rect l="l" t="t" r="r" b="b"/>
              <a:pathLst>
                <a:path w="876" h="1748" extrusionOk="0">
                  <a:moveTo>
                    <a:pt x="705" y="1"/>
                  </a:moveTo>
                  <a:cubicBezTo>
                    <a:pt x="668" y="1"/>
                    <a:pt x="605" y="61"/>
                    <a:pt x="514" y="204"/>
                  </a:cubicBezTo>
                  <a:cubicBezTo>
                    <a:pt x="0" y="993"/>
                    <a:pt x="64" y="1747"/>
                    <a:pt x="64" y="1747"/>
                  </a:cubicBezTo>
                  <a:cubicBezTo>
                    <a:pt x="530" y="1252"/>
                    <a:pt x="876" y="1"/>
                    <a:pt x="7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>
              <a:off x="7090939" y="2952144"/>
              <a:ext cx="162474" cy="89675"/>
            </a:xfrm>
            <a:custGeom>
              <a:avLst/>
              <a:gdLst/>
              <a:ahLst/>
              <a:cxnLst/>
              <a:rect l="l" t="t" r="r" b="b"/>
              <a:pathLst>
                <a:path w="1656" h="914" extrusionOk="0">
                  <a:moveTo>
                    <a:pt x="669" y="1"/>
                  </a:moveTo>
                  <a:cubicBezTo>
                    <a:pt x="0" y="1"/>
                    <a:pt x="1175" y="886"/>
                    <a:pt x="1655" y="913"/>
                  </a:cubicBezTo>
                  <a:cubicBezTo>
                    <a:pt x="1655" y="913"/>
                    <a:pt x="1410" y="25"/>
                    <a:pt x="692" y="1"/>
                  </a:cubicBezTo>
                  <a:cubicBezTo>
                    <a:pt x="684" y="1"/>
                    <a:pt x="677" y="1"/>
                    <a:pt x="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>
              <a:off x="7089565" y="3107945"/>
              <a:ext cx="219576" cy="95562"/>
            </a:xfrm>
            <a:custGeom>
              <a:avLst/>
              <a:gdLst/>
              <a:ahLst/>
              <a:cxnLst/>
              <a:rect l="l" t="t" r="r" b="b"/>
              <a:pathLst>
                <a:path w="2238" h="974" extrusionOk="0">
                  <a:moveTo>
                    <a:pt x="803" y="1"/>
                  </a:moveTo>
                  <a:cubicBezTo>
                    <a:pt x="757" y="1"/>
                    <a:pt x="711" y="6"/>
                    <a:pt x="666" y="16"/>
                  </a:cubicBezTo>
                  <a:cubicBezTo>
                    <a:pt x="0" y="168"/>
                    <a:pt x="1380" y="974"/>
                    <a:pt x="2155" y="974"/>
                  </a:cubicBezTo>
                  <a:cubicBezTo>
                    <a:pt x="2183" y="974"/>
                    <a:pt x="2211" y="973"/>
                    <a:pt x="2238" y="970"/>
                  </a:cubicBezTo>
                  <a:cubicBezTo>
                    <a:pt x="2238" y="970"/>
                    <a:pt x="1464" y="1"/>
                    <a:pt x="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>
              <a:off x="7126945" y="3272674"/>
              <a:ext cx="220851" cy="117931"/>
            </a:xfrm>
            <a:custGeom>
              <a:avLst/>
              <a:gdLst/>
              <a:ahLst/>
              <a:cxnLst/>
              <a:rect l="l" t="t" r="r" b="b"/>
              <a:pathLst>
                <a:path w="2251" h="1202" extrusionOk="0">
                  <a:moveTo>
                    <a:pt x="752" y="0"/>
                  </a:moveTo>
                  <a:cubicBezTo>
                    <a:pt x="0" y="0"/>
                    <a:pt x="586" y="698"/>
                    <a:pt x="2251" y="1202"/>
                  </a:cubicBezTo>
                  <a:cubicBezTo>
                    <a:pt x="2251" y="1202"/>
                    <a:pt x="1655" y="38"/>
                    <a:pt x="815" y="2"/>
                  </a:cubicBezTo>
                  <a:cubicBezTo>
                    <a:pt x="793" y="1"/>
                    <a:pt x="772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>
              <a:off x="7090350" y="3435147"/>
              <a:ext cx="295122" cy="139025"/>
            </a:xfrm>
            <a:custGeom>
              <a:avLst/>
              <a:gdLst/>
              <a:ahLst/>
              <a:cxnLst/>
              <a:rect l="l" t="t" r="r" b="b"/>
              <a:pathLst>
                <a:path w="3008" h="1417" extrusionOk="0">
                  <a:moveTo>
                    <a:pt x="1029" y="0"/>
                  </a:moveTo>
                  <a:cubicBezTo>
                    <a:pt x="1004" y="0"/>
                    <a:pt x="979" y="1"/>
                    <a:pt x="955" y="3"/>
                  </a:cubicBezTo>
                  <a:cubicBezTo>
                    <a:pt x="0" y="87"/>
                    <a:pt x="1946" y="1258"/>
                    <a:pt x="3007" y="1416"/>
                  </a:cubicBezTo>
                  <a:cubicBezTo>
                    <a:pt x="3007" y="1416"/>
                    <a:pt x="1969" y="0"/>
                    <a:pt x="1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>
              <a:off x="7139209" y="3640984"/>
              <a:ext cx="271772" cy="137652"/>
            </a:xfrm>
            <a:custGeom>
              <a:avLst/>
              <a:gdLst/>
              <a:ahLst/>
              <a:cxnLst/>
              <a:rect l="l" t="t" r="r" b="b"/>
              <a:pathLst>
                <a:path w="2770" h="1403" extrusionOk="0">
                  <a:moveTo>
                    <a:pt x="720" y="1"/>
                  </a:moveTo>
                  <a:cubicBezTo>
                    <a:pt x="0" y="1"/>
                    <a:pt x="1042" y="1000"/>
                    <a:pt x="2770" y="1402"/>
                  </a:cubicBezTo>
                  <a:cubicBezTo>
                    <a:pt x="2770" y="1402"/>
                    <a:pt x="1790" y="123"/>
                    <a:pt x="843" y="9"/>
                  </a:cubicBezTo>
                  <a:cubicBezTo>
                    <a:pt x="798" y="4"/>
                    <a:pt x="756" y="1"/>
                    <a:pt x="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8" name="Google Shape;918;p37"/>
          <p:cNvSpPr txBox="1">
            <a:spLocks noGrp="1"/>
          </p:cNvSpPr>
          <p:nvPr>
            <p:ph type="subTitle" idx="1"/>
          </p:nvPr>
        </p:nvSpPr>
        <p:spPr>
          <a:xfrm>
            <a:off x="1232725" y="2067950"/>
            <a:ext cx="2769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1.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19" name="Google Shape;919;p37"/>
          <p:cNvSpPr txBox="1">
            <a:spLocks noGrp="1"/>
          </p:cNvSpPr>
          <p:nvPr>
            <p:ph type="subTitle" idx="2"/>
          </p:nvPr>
        </p:nvSpPr>
        <p:spPr>
          <a:xfrm>
            <a:off x="1022575" y="2459503"/>
            <a:ext cx="31896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lt1"/>
                </a:solidFill>
              </a:rPr>
              <a:t>Melhorar a organização das compras domésticas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20" name="Google Shape;920;p37"/>
          <p:cNvSpPr txBox="1">
            <a:spLocks noGrp="1"/>
          </p:cNvSpPr>
          <p:nvPr>
            <p:ph type="subTitle" idx="3"/>
          </p:nvPr>
        </p:nvSpPr>
        <p:spPr>
          <a:xfrm>
            <a:off x="5158172" y="2066550"/>
            <a:ext cx="27369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2.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21" name="Google Shape;921;p37"/>
          <p:cNvSpPr txBox="1">
            <a:spLocks noGrp="1"/>
          </p:cNvSpPr>
          <p:nvPr>
            <p:ph type="subTitle" idx="4"/>
          </p:nvPr>
        </p:nvSpPr>
        <p:spPr>
          <a:xfrm>
            <a:off x="4931822" y="2458097"/>
            <a:ext cx="31896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lt1"/>
                </a:solidFill>
              </a:rPr>
              <a:t>Evitar esquecimentos de produtos essenciais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22" name="Google Shape;922;p37"/>
          <p:cNvSpPr txBox="1">
            <a:spLocks noGrp="1"/>
          </p:cNvSpPr>
          <p:nvPr>
            <p:ph type="subTitle" idx="5"/>
          </p:nvPr>
        </p:nvSpPr>
        <p:spPr>
          <a:xfrm>
            <a:off x="1232725" y="3621024"/>
            <a:ext cx="2769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3.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23" name="Google Shape;923;p37"/>
          <p:cNvSpPr txBox="1">
            <a:spLocks noGrp="1"/>
          </p:cNvSpPr>
          <p:nvPr>
            <p:ph type="subTitle" idx="6"/>
          </p:nvPr>
        </p:nvSpPr>
        <p:spPr>
          <a:xfrm>
            <a:off x="1022575" y="4005700"/>
            <a:ext cx="31896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lt1"/>
                </a:solidFill>
              </a:rPr>
              <a:t>Reduzir deslocações desnecessárias 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924" name="Google Shape;924;p37"/>
          <p:cNvGrpSpPr/>
          <p:nvPr/>
        </p:nvGrpSpPr>
        <p:grpSpPr>
          <a:xfrm>
            <a:off x="7390242" y="3337332"/>
            <a:ext cx="532726" cy="418801"/>
            <a:chOff x="2710853" y="2697097"/>
            <a:chExt cx="299150" cy="235163"/>
          </a:xfrm>
        </p:grpSpPr>
        <p:sp>
          <p:nvSpPr>
            <p:cNvPr id="925" name="Google Shape;925;p37"/>
            <p:cNvSpPr/>
            <p:nvPr/>
          </p:nvSpPr>
          <p:spPr>
            <a:xfrm rot="-1400388">
              <a:off x="2732175" y="2774339"/>
              <a:ext cx="135824" cy="135687"/>
            </a:xfrm>
            <a:custGeom>
              <a:avLst/>
              <a:gdLst/>
              <a:ahLst/>
              <a:cxnLst/>
              <a:rect l="l" t="t" r="r" b="b"/>
              <a:pathLst>
                <a:path w="2973" h="2970" extrusionOk="0">
                  <a:moveTo>
                    <a:pt x="1484" y="1"/>
                  </a:moveTo>
                  <a:cubicBezTo>
                    <a:pt x="664" y="1"/>
                    <a:pt x="1" y="664"/>
                    <a:pt x="1" y="1485"/>
                  </a:cubicBezTo>
                  <a:cubicBezTo>
                    <a:pt x="1" y="2306"/>
                    <a:pt x="664" y="2969"/>
                    <a:pt x="1484" y="2969"/>
                  </a:cubicBezTo>
                  <a:cubicBezTo>
                    <a:pt x="2305" y="2969"/>
                    <a:pt x="2972" y="2306"/>
                    <a:pt x="2972" y="1485"/>
                  </a:cubicBezTo>
                  <a:cubicBezTo>
                    <a:pt x="2972" y="664"/>
                    <a:pt x="2305" y="1"/>
                    <a:pt x="1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 rot="-1400388">
              <a:off x="2840346" y="2762777"/>
              <a:ext cx="146652" cy="146423"/>
            </a:xfrm>
            <a:custGeom>
              <a:avLst/>
              <a:gdLst/>
              <a:ahLst/>
              <a:cxnLst/>
              <a:rect l="l" t="t" r="r" b="b"/>
              <a:pathLst>
                <a:path w="3210" h="3205" extrusionOk="0">
                  <a:moveTo>
                    <a:pt x="1603" y="1"/>
                  </a:moveTo>
                  <a:cubicBezTo>
                    <a:pt x="719" y="1"/>
                    <a:pt x="0" y="718"/>
                    <a:pt x="0" y="1602"/>
                  </a:cubicBezTo>
                  <a:cubicBezTo>
                    <a:pt x="0" y="2487"/>
                    <a:pt x="719" y="3205"/>
                    <a:pt x="1603" y="3205"/>
                  </a:cubicBezTo>
                  <a:cubicBezTo>
                    <a:pt x="2490" y="3205"/>
                    <a:pt x="3209" y="2487"/>
                    <a:pt x="3209" y="1602"/>
                  </a:cubicBezTo>
                  <a:cubicBezTo>
                    <a:pt x="3209" y="718"/>
                    <a:pt x="2490" y="1"/>
                    <a:pt x="16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 rot="-1400388">
              <a:off x="2810168" y="2733050"/>
              <a:ext cx="29239" cy="50117"/>
            </a:xfrm>
            <a:custGeom>
              <a:avLst/>
              <a:gdLst/>
              <a:ahLst/>
              <a:cxnLst/>
              <a:rect l="l" t="t" r="r" b="b"/>
              <a:pathLst>
                <a:path w="640" h="1097" extrusionOk="0">
                  <a:moveTo>
                    <a:pt x="517" y="0"/>
                  </a:moveTo>
                  <a:cubicBezTo>
                    <a:pt x="505" y="465"/>
                    <a:pt x="4" y="1010"/>
                    <a:pt x="0" y="1014"/>
                  </a:cubicBezTo>
                  <a:lnTo>
                    <a:pt x="87" y="1097"/>
                  </a:lnTo>
                  <a:cubicBezTo>
                    <a:pt x="110" y="1073"/>
                    <a:pt x="627" y="516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 rot="-1400388">
              <a:off x="2770018" y="2705448"/>
              <a:ext cx="54823" cy="61310"/>
            </a:xfrm>
            <a:custGeom>
              <a:avLst/>
              <a:gdLst/>
              <a:ahLst/>
              <a:cxnLst/>
              <a:rect l="l" t="t" r="r" b="b"/>
              <a:pathLst>
                <a:path w="1200" h="1342" extrusionOk="0">
                  <a:moveTo>
                    <a:pt x="465" y="1"/>
                  </a:moveTo>
                  <a:lnTo>
                    <a:pt x="465" y="1"/>
                  </a:lnTo>
                  <a:cubicBezTo>
                    <a:pt x="0" y="797"/>
                    <a:pt x="1049" y="1342"/>
                    <a:pt x="1049" y="1342"/>
                  </a:cubicBezTo>
                  <a:cubicBezTo>
                    <a:pt x="1049" y="1342"/>
                    <a:pt x="1199" y="123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37"/>
          <p:cNvSpPr txBox="1">
            <a:spLocks noGrp="1"/>
          </p:cNvSpPr>
          <p:nvPr>
            <p:ph type="subTitle" idx="7"/>
          </p:nvPr>
        </p:nvSpPr>
        <p:spPr>
          <a:xfrm>
            <a:off x="5158172" y="3617356"/>
            <a:ext cx="27369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4.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30" name="Google Shape;930;p37"/>
          <p:cNvSpPr txBox="1">
            <a:spLocks noGrp="1"/>
          </p:cNvSpPr>
          <p:nvPr>
            <p:ph type="subTitle" idx="8"/>
          </p:nvPr>
        </p:nvSpPr>
        <p:spPr>
          <a:xfrm>
            <a:off x="4950422" y="4005072"/>
            <a:ext cx="3152400" cy="4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lt1"/>
                </a:solidFill>
              </a:rPr>
              <a:t>Incentivar refeições mais planeadas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31" name="Google Shape;931;p37"/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Objetivos</a:t>
            </a:r>
            <a:endParaRPr b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97">
          <a:extLst>
            <a:ext uri="{FF2B5EF4-FFF2-40B4-BE49-F238E27FC236}">
              <a16:creationId xmlns:a16="http://schemas.microsoft.com/office/drawing/2014/main" id="{7642FCA4-E337-05DF-95BB-8AD2E56C7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44">
            <a:extLst>
              <a:ext uri="{FF2B5EF4-FFF2-40B4-BE49-F238E27FC236}">
                <a16:creationId xmlns:a16="http://schemas.microsoft.com/office/drawing/2014/main" id="{FA185BB1-B93B-ECC2-A81C-B10E81C076BE}"/>
              </a:ext>
            </a:extLst>
          </p:cNvPr>
          <p:cNvGrpSpPr/>
          <p:nvPr/>
        </p:nvGrpSpPr>
        <p:grpSpPr>
          <a:xfrm rot="19939366">
            <a:off x="8761680" y="4494646"/>
            <a:ext cx="385552" cy="950130"/>
            <a:chOff x="7942300" y="2088675"/>
            <a:chExt cx="385552" cy="950130"/>
          </a:xfrm>
        </p:grpSpPr>
        <p:sp>
          <p:nvSpPr>
            <p:cNvPr id="1399" name="Google Shape;1399;p44">
              <a:extLst>
                <a:ext uri="{FF2B5EF4-FFF2-40B4-BE49-F238E27FC236}">
                  <a16:creationId xmlns:a16="http://schemas.microsoft.com/office/drawing/2014/main" id="{30D0154C-EE1E-56D8-79AD-029093549D8D}"/>
                </a:ext>
              </a:extLst>
            </p:cNvPr>
            <p:cNvSpPr/>
            <p:nvPr/>
          </p:nvSpPr>
          <p:spPr>
            <a:xfrm>
              <a:off x="7942300" y="2088675"/>
              <a:ext cx="385552" cy="950130"/>
            </a:xfrm>
            <a:custGeom>
              <a:avLst/>
              <a:gdLst/>
              <a:ahLst/>
              <a:cxnLst/>
              <a:rect l="l" t="t" r="r" b="b"/>
              <a:pathLst>
                <a:path w="2595" h="6618" extrusionOk="0">
                  <a:moveTo>
                    <a:pt x="1643" y="0"/>
                  </a:moveTo>
                  <a:lnTo>
                    <a:pt x="1414" y="1395"/>
                  </a:lnTo>
                  <a:cubicBezTo>
                    <a:pt x="918" y="1505"/>
                    <a:pt x="716" y="1872"/>
                    <a:pt x="661" y="2202"/>
                  </a:cubicBezTo>
                  <a:lnTo>
                    <a:pt x="33" y="6022"/>
                  </a:lnTo>
                  <a:cubicBezTo>
                    <a:pt x="1" y="6209"/>
                    <a:pt x="128" y="6385"/>
                    <a:pt x="315" y="6414"/>
                  </a:cubicBezTo>
                  <a:lnTo>
                    <a:pt x="1520" y="6614"/>
                  </a:lnTo>
                  <a:cubicBezTo>
                    <a:pt x="1538" y="6617"/>
                    <a:pt x="1555" y="6618"/>
                    <a:pt x="1573" y="6618"/>
                  </a:cubicBezTo>
                  <a:cubicBezTo>
                    <a:pt x="1739" y="6618"/>
                    <a:pt x="1885" y="6502"/>
                    <a:pt x="1911" y="6332"/>
                  </a:cubicBezTo>
                  <a:lnTo>
                    <a:pt x="2538" y="2513"/>
                  </a:lnTo>
                  <a:cubicBezTo>
                    <a:pt x="2595" y="2178"/>
                    <a:pt x="2563" y="1706"/>
                    <a:pt x="2084" y="1509"/>
                  </a:cubicBezTo>
                  <a:lnTo>
                    <a:pt x="2313" y="113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0" name="Google Shape;1400;p44">
              <a:extLst>
                <a:ext uri="{FF2B5EF4-FFF2-40B4-BE49-F238E27FC236}">
                  <a16:creationId xmlns:a16="http://schemas.microsoft.com/office/drawing/2014/main" id="{D9619756-1FBA-F118-B079-E381A2494031}"/>
                </a:ext>
              </a:extLst>
            </p:cNvPr>
            <p:cNvSpPr/>
            <p:nvPr/>
          </p:nvSpPr>
          <p:spPr>
            <a:xfrm rot="552024">
              <a:off x="8083726" y="2442379"/>
              <a:ext cx="172621" cy="13065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44">
            <a:extLst>
              <a:ext uri="{FF2B5EF4-FFF2-40B4-BE49-F238E27FC236}">
                <a16:creationId xmlns:a16="http://schemas.microsoft.com/office/drawing/2014/main" id="{DA5BDF0B-0557-E042-A892-D7847C7CE3DC}"/>
              </a:ext>
            </a:extLst>
          </p:cNvPr>
          <p:cNvGrpSpPr/>
          <p:nvPr/>
        </p:nvGrpSpPr>
        <p:grpSpPr>
          <a:xfrm rot="529135">
            <a:off x="4959747" y="2115902"/>
            <a:ext cx="638612" cy="825898"/>
            <a:chOff x="7528758" y="3224549"/>
            <a:chExt cx="638662" cy="825963"/>
          </a:xfrm>
        </p:grpSpPr>
        <p:grpSp>
          <p:nvGrpSpPr>
            <p:cNvPr id="1402" name="Google Shape;1402;p44">
              <a:extLst>
                <a:ext uri="{FF2B5EF4-FFF2-40B4-BE49-F238E27FC236}">
                  <a16:creationId xmlns:a16="http://schemas.microsoft.com/office/drawing/2014/main" id="{5C8E8B70-1690-F547-186B-92C092A11BA3}"/>
                </a:ext>
              </a:extLst>
            </p:cNvPr>
            <p:cNvGrpSpPr/>
            <p:nvPr/>
          </p:nvGrpSpPr>
          <p:grpSpPr>
            <a:xfrm rot="-1092437">
              <a:off x="7640100" y="3255502"/>
              <a:ext cx="320563" cy="764056"/>
              <a:chOff x="7089565" y="2941940"/>
              <a:chExt cx="537061" cy="1280073"/>
            </a:xfrm>
          </p:grpSpPr>
          <p:sp>
            <p:nvSpPr>
              <p:cNvPr id="1403" name="Google Shape;1403;p44">
                <a:extLst>
                  <a:ext uri="{FF2B5EF4-FFF2-40B4-BE49-F238E27FC236}">
                    <a16:creationId xmlns:a16="http://schemas.microsoft.com/office/drawing/2014/main" id="{E88E01EE-D0CA-9BDB-5135-F0B9620FD754}"/>
                  </a:ext>
                </a:extLst>
              </p:cNvPr>
              <p:cNvSpPr/>
              <p:nvPr/>
            </p:nvSpPr>
            <p:spPr>
              <a:xfrm>
                <a:off x="7242421" y="3003260"/>
                <a:ext cx="200248" cy="1218753"/>
              </a:xfrm>
              <a:custGeom>
                <a:avLst/>
                <a:gdLst/>
                <a:ahLst/>
                <a:cxnLst/>
                <a:rect l="l" t="t" r="r" b="b"/>
                <a:pathLst>
                  <a:path w="2041" h="12422" extrusionOk="0">
                    <a:moveTo>
                      <a:pt x="115" y="1"/>
                    </a:moveTo>
                    <a:lnTo>
                      <a:pt x="1" y="45"/>
                    </a:lnTo>
                    <a:cubicBezTo>
                      <a:pt x="1796" y="4575"/>
                      <a:pt x="1919" y="12341"/>
                      <a:pt x="1919" y="12421"/>
                    </a:cubicBezTo>
                    <a:lnTo>
                      <a:pt x="2041" y="12417"/>
                    </a:lnTo>
                    <a:cubicBezTo>
                      <a:pt x="2041" y="12341"/>
                      <a:pt x="1919" y="4547"/>
                      <a:pt x="1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44">
                <a:extLst>
                  <a:ext uri="{FF2B5EF4-FFF2-40B4-BE49-F238E27FC236}">
                    <a16:creationId xmlns:a16="http://schemas.microsoft.com/office/drawing/2014/main" id="{25777124-4231-9DFA-7D1C-8762800B2F5E}"/>
                  </a:ext>
                </a:extLst>
              </p:cNvPr>
              <p:cNvSpPr/>
              <p:nvPr/>
            </p:nvSpPr>
            <p:spPr>
              <a:xfrm>
                <a:off x="7422846" y="3619498"/>
                <a:ext cx="203780" cy="251659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2565" extrusionOk="0">
                    <a:moveTo>
                      <a:pt x="1588" y="0"/>
                    </a:moveTo>
                    <a:cubicBezTo>
                      <a:pt x="1537" y="0"/>
                      <a:pt x="1458" y="28"/>
                      <a:pt x="1347" y="90"/>
                    </a:cubicBezTo>
                    <a:cubicBezTo>
                      <a:pt x="163" y="745"/>
                      <a:pt x="1" y="2565"/>
                      <a:pt x="1" y="2565"/>
                    </a:cubicBezTo>
                    <a:cubicBezTo>
                      <a:pt x="1" y="2565"/>
                      <a:pt x="2076" y="0"/>
                      <a:pt x="15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44">
                <a:extLst>
                  <a:ext uri="{FF2B5EF4-FFF2-40B4-BE49-F238E27FC236}">
                    <a16:creationId xmlns:a16="http://schemas.microsoft.com/office/drawing/2014/main" id="{5BA0E33B-B16A-CBA4-70EF-DE25BFC9A69C}"/>
                  </a:ext>
                </a:extLst>
              </p:cNvPr>
              <p:cNvSpPr/>
              <p:nvPr/>
            </p:nvSpPr>
            <p:spPr>
              <a:xfrm>
                <a:off x="7397338" y="3419253"/>
                <a:ext cx="202112" cy="230859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353" extrusionOk="0">
                    <a:moveTo>
                      <a:pt x="1678" y="0"/>
                    </a:moveTo>
                    <a:cubicBezTo>
                      <a:pt x="1637" y="0"/>
                      <a:pt x="1566" y="28"/>
                      <a:pt x="1460" y="90"/>
                    </a:cubicBezTo>
                    <a:cubicBezTo>
                      <a:pt x="383" y="722"/>
                      <a:pt x="1" y="2352"/>
                      <a:pt x="1" y="2352"/>
                    </a:cubicBezTo>
                    <a:cubicBezTo>
                      <a:pt x="1" y="2352"/>
                      <a:pt x="2060" y="0"/>
                      <a:pt x="16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44">
                <a:extLst>
                  <a:ext uri="{FF2B5EF4-FFF2-40B4-BE49-F238E27FC236}">
                    <a16:creationId xmlns:a16="http://schemas.microsoft.com/office/drawing/2014/main" id="{0F0AFDB9-75E3-B4C8-98F3-56AB759D6AC8}"/>
                  </a:ext>
                </a:extLst>
              </p:cNvPr>
              <p:cNvSpPr/>
              <p:nvPr/>
            </p:nvSpPr>
            <p:spPr>
              <a:xfrm>
                <a:off x="7374085" y="3226169"/>
                <a:ext cx="148150" cy="269024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2742" extrusionOk="0">
                    <a:moveTo>
                      <a:pt x="1133" y="0"/>
                    </a:moveTo>
                    <a:cubicBezTo>
                      <a:pt x="1085" y="0"/>
                      <a:pt x="1013" y="40"/>
                      <a:pt x="912" y="129"/>
                    </a:cubicBezTo>
                    <a:cubicBezTo>
                      <a:pt x="1" y="922"/>
                      <a:pt x="4" y="2741"/>
                      <a:pt x="4" y="2741"/>
                    </a:cubicBezTo>
                    <a:cubicBezTo>
                      <a:pt x="327" y="2517"/>
                      <a:pt x="1509" y="0"/>
                      <a:pt x="1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7" name="Google Shape;1407;p44">
                <a:extLst>
                  <a:ext uri="{FF2B5EF4-FFF2-40B4-BE49-F238E27FC236}">
                    <a16:creationId xmlns:a16="http://schemas.microsoft.com/office/drawing/2014/main" id="{BF0F0DCA-7412-4D6C-D4AC-11BD44B606A0}"/>
                  </a:ext>
                </a:extLst>
              </p:cNvPr>
              <p:cNvSpPr/>
              <p:nvPr/>
            </p:nvSpPr>
            <p:spPr>
              <a:xfrm>
                <a:off x="7329151" y="3064972"/>
                <a:ext cx="123426" cy="217614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2218" extrusionOk="0">
                    <a:moveTo>
                      <a:pt x="893" y="1"/>
                    </a:moveTo>
                    <a:cubicBezTo>
                      <a:pt x="869" y="1"/>
                      <a:pt x="840" y="9"/>
                      <a:pt x="805" y="27"/>
                    </a:cubicBezTo>
                    <a:cubicBezTo>
                      <a:pt x="226" y="323"/>
                      <a:pt x="0" y="2217"/>
                      <a:pt x="0" y="2217"/>
                    </a:cubicBezTo>
                    <a:cubicBezTo>
                      <a:pt x="275" y="2077"/>
                      <a:pt x="1257" y="1"/>
                      <a:pt x="8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4">
                <a:extLst>
                  <a:ext uri="{FF2B5EF4-FFF2-40B4-BE49-F238E27FC236}">
                    <a16:creationId xmlns:a16="http://schemas.microsoft.com/office/drawing/2014/main" id="{EFE8B5D8-F237-FED5-FAFE-BC704C04D7E6}"/>
                  </a:ext>
                </a:extLst>
              </p:cNvPr>
              <p:cNvSpPr/>
              <p:nvPr/>
            </p:nvSpPr>
            <p:spPr>
              <a:xfrm>
                <a:off x="7279998" y="2941940"/>
                <a:ext cx="85947" cy="171501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748" extrusionOk="0">
                    <a:moveTo>
                      <a:pt x="705" y="1"/>
                    </a:moveTo>
                    <a:cubicBezTo>
                      <a:pt x="668" y="1"/>
                      <a:pt x="605" y="61"/>
                      <a:pt x="514" y="204"/>
                    </a:cubicBezTo>
                    <a:cubicBezTo>
                      <a:pt x="0" y="993"/>
                      <a:pt x="64" y="1747"/>
                      <a:pt x="64" y="1747"/>
                    </a:cubicBezTo>
                    <a:cubicBezTo>
                      <a:pt x="530" y="1252"/>
                      <a:pt x="876" y="1"/>
                      <a:pt x="7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4">
                <a:extLst>
                  <a:ext uri="{FF2B5EF4-FFF2-40B4-BE49-F238E27FC236}">
                    <a16:creationId xmlns:a16="http://schemas.microsoft.com/office/drawing/2014/main" id="{FEB78EB4-61D7-7486-F4DC-7DE1551F24F5}"/>
                  </a:ext>
                </a:extLst>
              </p:cNvPr>
              <p:cNvSpPr/>
              <p:nvPr/>
            </p:nvSpPr>
            <p:spPr>
              <a:xfrm>
                <a:off x="7090939" y="2952144"/>
                <a:ext cx="162474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914" extrusionOk="0">
                    <a:moveTo>
                      <a:pt x="669" y="1"/>
                    </a:moveTo>
                    <a:cubicBezTo>
                      <a:pt x="0" y="1"/>
                      <a:pt x="1175" y="886"/>
                      <a:pt x="1655" y="913"/>
                    </a:cubicBezTo>
                    <a:cubicBezTo>
                      <a:pt x="1655" y="913"/>
                      <a:pt x="1410" y="25"/>
                      <a:pt x="692" y="1"/>
                    </a:cubicBezTo>
                    <a:cubicBezTo>
                      <a:pt x="684" y="1"/>
                      <a:pt x="677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4">
                <a:extLst>
                  <a:ext uri="{FF2B5EF4-FFF2-40B4-BE49-F238E27FC236}">
                    <a16:creationId xmlns:a16="http://schemas.microsoft.com/office/drawing/2014/main" id="{F12A8579-CABD-D550-16FC-6E37714FE5F1}"/>
                  </a:ext>
                </a:extLst>
              </p:cNvPr>
              <p:cNvSpPr/>
              <p:nvPr/>
            </p:nvSpPr>
            <p:spPr>
              <a:xfrm>
                <a:off x="7089565" y="3107945"/>
                <a:ext cx="219576" cy="9556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974" extrusionOk="0">
                    <a:moveTo>
                      <a:pt x="803" y="1"/>
                    </a:moveTo>
                    <a:cubicBezTo>
                      <a:pt x="757" y="1"/>
                      <a:pt x="711" y="6"/>
                      <a:pt x="666" y="16"/>
                    </a:cubicBezTo>
                    <a:cubicBezTo>
                      <a:pt x="0" y="168"/>
                      <a:pt x="1380" y="974"/>
                      <a:pt x="2155" y="974"/>
                    </a:cubicBezTo>
                    <a:cubicBezTo>
                      <a:pt x="2183" y="974"/>
                      <a:pt x="2211" y="973"/>
                      <a:pt x="2238" y="970"/>
                    </a:cubicBezTo>
                    <a:cubicBezTo>
                      <a:pt x="2238" y="970"/>
                      <a:pt x="1464" y="1"/>
                      <a:pt x="8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44">
                <a:extLst>
                  <a:ext uri="{FF2B5EF4-FFF2-40B4-BE49-F238E27FC236}">
                    <a16:creationId xmlns:a16="http://schemas.microsoft.com/office/drawing/2014/main" id="{83FB4913-F594-51A5-899D-FD3FBF6AB93F}"/>
                  </a:ext>
                </a:extLst>
              </p:cNvPr>
              <p:cNvSpPr/>
              <p:nvPr/>
            </p:nvSpPr>
            <p:spPr>
              <a:xfrm>
                <a:off x="7126945" y="3272674"/>
                <a:ext cx="220851" cy="117931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202" extrusionOk="0">
                    <a:moveTo>
                      <a:pt x="752" y="0"/>
                    </a:moveTo>
                    <a:cubicBezTo>
                      <a:pt x="0" y="0"/>
                      <a:pt x="586" y="698"/>
                      <a:pt x="2251" y="1202"/>
                    </a:cubicBezTo>
                    <a:cubicBezTo>
                      <a:pt x="2251" y="1202"/>
                      <a:pt x="1655" y="38"/>
                      <a:pt x="815" y="2"/>
                    </a:cubicBezTo>
                    <a:cubicBezTo>
                      <a:pt x="793" y="1"/>
                      <a:pt x="772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2" name="Google Shape;1412;p44">
                <a:extLst>
                  <a:ext uri="{FF2B5EF4-FFF2-40B4-BE49-F238E27FC236}">
                    <a16:creationId xmlns:a16="http://schemas.microsoft.com/office/drawing/2014/main" id="{18F44714-BBC7-9BBB-9C07-655CD35D294F}"/>
                  </a:ext>
                </a:extLst>
              </p:cNvPr>
              <p:cNvSpPr/>
              <p:nvPr/>
            </p:nvSpPr>
            <p:spPr>
              <a:xfrm>
                <a:off x="7090350" y="3435147"/>
                <a:ext cx="295122" cy="139025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1417" extrusionOk="0">
                    <a:moveTo>
                      <a:pt x="1029" y="0"/>
                    </a:moveTo>
                    <a:cubicBezTo>
                      <a:pt x="1004" y="0"/>
                      <a:pt x="979" y="1"/>
                      <a:pt x="955" y="3"/>
                    </a:cubicBezTo>
                    <a:cubicBezTo>
                      <a:pt x="0" y="87"/>
                      <a:pt x="1946" y="1258"/>
                      <a:pt x="3007" y="1416"/>
                    </a:cubicBezTo>
                    <a:cubicBezTo>
                      <a:pt x="3007" y="1416"/>
                      <a:pt x="1969" y="0"/>
                      <a:pt x="10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4">
                <a:extLst>
                  <a:ext uri="{FF2B5EF4-FFF2-40B4-BE49-F238E27FC236}">
                    <a16:creationId xmlns:a16="http://schemas.microsoft.com/office/drawing/2014/main" id="{665788DE-DF81-C57A-3BA3-341F59F0A98F}"/>
                  </a:ext>
                </a:extLst>
              </p:cNvPr>
              <p:cNvSpPr/>
              <p:nvPr/>
            </p:nvSpPr>
            <p:spPr>
              <a:xfrm>
                <a:off x="7139209" y="3640984"/>
                <a:ext cx="271772" cy="137652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1403" extrusionOk="0">
                    <a:moveTo>
                      <a:pt x="720" y="1"/>
                    </a:moveTo>
                    <a:cubicBezTo>
                      <a:pt x="0" y="1"/>
                      <a:pt x="1042" y="1000"/>
                      <a:pt x="2770" y="1402"/>
                    </a:cubicBezTo>
                    <a:cubicBezTo>
                      <a:pt x="2770" y="1402"/>
                      <a:pt x="1790" y="123"/>
                      <a:pt x="843" y="9"/>
                    </a:cubicBezTo>
                    <a:cubicBezTo>
                      <a:pt x="798" y="4"/>
                      <a:pt x="756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4" name="Google Shape;1414;p44">
              <a:extLst>
                <a:ext uri="{FF2B5EF4-FFF2-40B4-BE49-F238E27FC236}">
                  <a16:creationId xmlns:a16="http://schemas.microsoft.com/office/drawing/2014/main" id="{143F1ED6-C0CF-4173-D2DF-879142E9CCA5}"/>
                </a:ext>
              </a:extLst>
            </p:cNvPr>
            <p:cNvGrpSpPr/>
            <p:nvPr/>
          </p:nvGrpSpPr>
          <p:grpSpPr>
            <a:xfrm rot="1092976" flipH="1">
              <a:off x="7927586" y="3481327"/>
              <a:ext cx="177987" cy="424228"/>
              <a:chOff x="7089565" y="2941940"/>
              <a:chExt cx="537061" cy="1280073"/>
            </a:xfrm>
          </p:grpSpPr>
          <p:sp>
            <p:nvSpPr>
              <p:cNvPr id="1415" name="Google Shape;1415;p44">
                <a:extLst>
                  <a:ext uri="{FF2B5EF4-FFF2-40B4-BE49-F238E27FC236}">
                    <a16:creationId xmlns:a16="http://schemas.microsoft.com/office/drawing/2014/main" id="{334D27B9-69FA-0160-671C-4645AA39FF93}"/>
                  </a:ext>
                </a:extLst>
              </p:cNvPr>
              <p:cNvSpPr/>
              <p:nvPr/>
            </p:nvSpPr>
            <p:spPr>
              <a:xfrm>
                <a:off x="7242421" y="3003260"/>
                <a:ext cx="200248" cy="1218753"/>
              </a:xfrm>
              <a:custGeom>
                <a:avLst/>
                <a:gdLst/>
                <a:ahLst/>
                <a:cxnLst/>
                <a:rect l="l" t="t" r="r" b="b"/>
                <a:pathLst>
                  <a:path w="2041" h="12422" extrusionOk="0">
                    <a:moveTo>
                      <a:pt x="115" y="1"/>
                    </a:moveTo>
                    <a:lnTo>
                      <a:pt x="1" y="45"/>
                    </a:lnTo>
                    <a:cubicBezTo>
                      <a:pt x="1796" y="4575"/>
                      <a:pt x="1919" y="12341"/>
                      <a:pt x="1919" y="12421"/>
                    </a:cubicBezTo>
                    <a:lnTo>
                      <a:pt x="2041" y="12417"/>
                    </a:lnTo>
                    <a:cubicBezTo>
                      <a:pt x="2041" y="12341"/>
                      <a:pt x="1919" y="4547"/>
                      <a:pt x="1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44">
                <a:extLst>
                  <a:ext uri="{FF2B5EF4-FFF2-40B4-BE49-F238E27FC236}">
                    <a16:creationId xmlns:a16="http://schemas.microsoft.com/office/drawing/2014/main" id="{968B6433-2AC6-7E78-323D-AC2DC566B8B2}"/>
                  </a:ext>
                </a:extLst>
              </p:cNvPr>
              <p:cNvSpPr/>
              <p:nvPr/>
            </p:nvSpPr>
            <p:spPr>
              <a:xfrm>
                <a:off x="7422846" y="3619498"/>
                <a:ext cx="203780" cy="251659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2565" extrusionOk="0">
                    <a:moveTo>
                      <a:pt x="1588" y="0"/>
                    </a:moveTo>
                    <a:cubicBezTo>
                      <a:pt x="1537" y="0"/>
                      <a:pt x="1458" y="28"/>
                      <a:pt x="1347" y="90"/>
                    </a:cubicBezTo>
                    <a:cubicBezTo>
                      <a:pt x="163" y="745"/>
                      <a:pt x="1" y="2565"/>
                      <a:pt x="1" y="2565"/>
                    </a:cubicBezTo>
                    <a:cubicBezTo>
                      <a:pt x="1" y="2565"/>
                      <a:pt x="2076" y="0"/>
                      <a:pt x="15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44">
                <a:extLst>
                  <a:ext uri="{FF2B5EF4-FFF2-40B4-BE49-F238E27FC236}">
                    <a16:creationId xmlns:a16="http://schemas.microsoft.com/office/drawing/2014/main" id="{185DEFD0-5117-DD5D-55A0-1AF5DF8B0883}"/>
                  </a:ext>
                </a:extLst>
              </p:cNvPr>
              <p:cNvSpPr/>
              <p:nvPr/>
            </p:nvSpPr>
            <p:spPr>
              <a:xfrm>
                <a:off x="7397338" y="3419253"/>
                <a:ext cx="202112" cy="230859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353" extrusionOk="0">
                    <a:moveTo>
                      <a:pt x="1678" y="0"/>
                    </a:moveTo>
                    <a:cubicBezTo>
                      <a:pt x="1637" y="0"/>
                      <a:pt x="1566" y="28"/>
                      <a:pt x="1460" y="90"/>
                    </a:cubicBezTo>
                    <a:cubicBezTo>
                      <a:pt x="383" y="722"/>
                      <a:pt x="1" y="2352"/>
                      <a:pt x="1" y="2352"/>
                    </a:cubicBezTo>
                    <a:cubicBezTo>
                      <a:pt x="1" y="2352"/>
                      <a:pt x="2060" y="0"/>
                      <a:pt x="16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44">
                <a:extLst>
                  <a:ext uri="{FF2B5EF4-FFF2-40B4-BE49-F238E27FC236}">
                    <a16:creationId xmlns:a16="http://schemas.microsoft.com/office/drawing/2014/main" id="{F0DE85AE-43C9-8366-DAB4-1AA0692BA46D}"/>
                  </a:ext>
                </a:extLst>
              </p:cNvPr>
              <p:cNvSpPr/>
              <p:nvPr/>
            </p:nvSpPr>
            <p:spPr>
              <a:xfrm>
                <a:off x="7374085" y="3226169"/>
                <a:ext cx="148150" cy="269024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2742" extrusionOk="0">
                    <a:moveTo>
                      <a:pt x="1133" y="0"/>
                    </a:moveTo>
                    <a:cubicBezTo>
                      <a:pt x="1085" y="0"/>
                      <a:pt x="1013" y="40"/>
                      <a:pt x="912" y="129"/>
                    </a:cubicBezTo>
                    <a:cubicBezTo>
                      <a:pt x="1" y="922"/>
                      <a:pt x="4" y="2741"/>
                      <a:pt x="4" y="2741"/>
                    </a:cubicBezTo>
                    <a:cubicBezTo>
                      <a:pt x="327" y="2517"/>
                      <a:pt x="1509" y="0"/>
                      <a:pt x="1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44">
                <a:extLst>
                  <a:ext uri="{FF2B5EF4-FFF2-40B4-BE49-F238E27FC236}">
                    <a16:creationId xmlns:a16="http://schemas.microsoft.com/office/drawing/2014/main" id="{79799851-6AB0-9D20-FEBC-770C959FDF3D}"/>
                  </a:ext>
                </a:extLst>
              </p:cNvPr>
              <p:cNvSpPr/>
              <p:nvPr/>
            </p:nvSpPr>
            <p:spPr>
              <a:xfrm>
                <a:off x="7329151" y="3064972"/>
                <a:ext cx="123426" cy="217614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2218" extrusionOk="0">
                    <a:moveTo>
                      <a:pt x="893" y="1"/>
                    </a:moveTo>
                    <a:cubicBezTo>
                      <a:pt x="869" y="1"/>
                      <a:pt x="840" y="9"/>
                      <a:pt x="805" y="27"/>
                    </a:cubicBezTo>
                    <a:cubicBezTo>
                      <a:pt x="226" y="323"/>
                      <a:pt x="0" y="2217"/>
                      <a:pt x="0" y="2217"/>
                    </a:cubicBezTo>
                    <a:cubicBezTo>
                      <a:pt x="275" y="2077"/>
                      <a:pt x="1257" y="1"/>
                      <a:pt x="8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44">
                <a:extLst>
                  <a:ext uri="{FF2B5EF4-FFF2-40B4-BE49-F238E27FC236}">
                    <a16:creationId xmlns:a16="http://schemas.microsoft.com/office/drawing/2014/main" id="{D2B43661-C158-59C0-99C2-AA09F522FECF}"/>
                  </a:ext>
                </a:extLst>
              </p:cNvPr>
              <p:cNvSpPr/>
              <p:nvPr/>
            </p:nvSpPr>
            <p:spPr>
              <a:xfrm>
                <a:off x="7279998" y="2941940"/>
                <a:ext cx="85947" cy="171501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748" extrusionOk="0">
                    <a:moveTo>
                      <a:pt x="705" y="1"/>
                    </a:moveTo>
                    <a:cubicBezTo>
                      <a:pt x="668" y="1"/>
                      <a:pt x="605" y="61"/>
                      <a:pt x="514" y="204"/>
                    </a:cubicBezTo>
                    <a:cubicBezTo>
                      <a:pt x="0" y="993"/>
                      <a:pt x="64" y="1747"/>
                      <a:pt x="64" y="1747"/>
                    </a:cubicBezTo>
                    <a:cubicBezTo>
                      <a:pt x="530" y="1252"/>
                      <a:pt x="876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44">
                <a:extLst>
                  <a:ext uri="{FF2B5EF4-FFF2-40B4-BE49-F238E27FC236}">
                    <a16:creationId xmlns:a16="http://schemas.microsoft.com/office/drawing/2014/main" id="{EB76FCDD-C8CF-6563-6B2E-4F19D41B19F8}"/>
                  </a:ext>
                </a:extLst>
              </p:cNvPr>
              <p:cNvSpPr/>
              <p:nvPr/>
            </p:nvSpPr>
            <p:spPr>
              <a:xfrm>
                <a:off x="7090939" y="2952144"/>
                <a:ext cx="162474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914" extrusionOk="0">
                    <a:moveTo>
                      <a:pt x="669" y="1"/>
                    </a:moveTo>
                    <a:cubicBezTo>
                      <a:pt x="0" y="1"/>
                      <a:pt x="1175" y="886"/>
                      <a:pt x="1655" y="913"/>
                    </a:cubicBezTo>
                    <a:cubicBezTo>
                      <a:pt x="1655" y="913"/>
                      <a:pt x="1410" y="25"/>
                      <a:pt x="692" y="1"/>
                    </a:cubicBezTo>
                    <a:cubicBezTo>
                      <a:pt x="684" y="1"/>
                      <a:pt x="677" y="1"/>
                      <a:pt x="6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4">
                <a:extLst>
                  <a:ext uri="{FF2B5EF4-FFF2-40B4-BE49-F238E27FC236}">
                    <a16:creationId xmlns:a16="http://schemas.microsoft.com/office/drawing/2014/main" id="{1AFB3835-3779-385E-68F2-44728A3079D6}"/>
                  </a:ext>
                </a:extLst>
              </p:cNvPr>
              <p:cNvSpPr/>
              <p:nvPr/>
            </p:nvSpPr>
            <p:spPr>
              <a:xfrm>
                <a:off x="7089565" y="3107945"/>
                <a:ext cx="219576" cy="9556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974" extrusionOk="0">
                    <a:moveTo>
                      <a:pt x="803" y="1"/>
                    </a:moveTo>
                    <a:cubicBezTo>
                      <a:pt x="757" y="1"/>
                      <a:pt x="711" y="6"/>
                      <a:pt x="666" y="16"/>
                    </a:cubicBezTo>
                    <a:cubicBezTo>
                      <a:pt x="0" y="168"/>
                      <a:pt x="1380" y="974"/>
                      <a:pt x="2155" y="974"/>
                    </a:cubicBezTo>
                    <a:cubicBezTo>
                      <a:pt x="2183" y="974"/>
                      <a:pt x="2211" y="973"/>
                      <a:pt x="2238" y="970"/>
                    </a:cubicBezTo>
                    <a:cubicBezTo>
                      <a:pt x="2238" y="970"/>
                      <a:pt x="1464" y="1"/>
                      <a:pt x="8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4">
                <a:extLst>
                  <a:ext uri="{FF2B5EF4-FFF2-40B4-BE49-F238E27FC236}">
                    <a16:creationId xmlns:a16="http://schemas.microsoft.com/office/drawing/2014/main" id="{38FB1B1C-71B0-8B34-8E12-E0ABFFAE72DF}"/>
                  </a:ext>
                </a:extLst>
              </p:cNvPr>
              <p:cNvSpPr/>
              <p:nvPr/>
            </p:nvSpPr>
            <p:spPr>
              <a:xfrm>
                <a:off x="7126945" y="3272674"/>
                <a:ext cx="220851" cy="117931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202" extrusionOk="0">
                    <a:moveTo>
                      <a:pt x="752" y="0"/>
                    </a:moveTo>
                    <a:cubicBezTo>
                      <a:pt x="0" y="0"/>
                      <a:pt x="586" y="698"/>
                      <a:pt x="2251" y="1202"/>
                    </a:cubicBezTo>
                    <a:cubicBezTo>
                      <a:pt x="2251" y="1202"/>
                      <a:pt x="1655" y="38"/>
                      <a:pt x="815" y="2"/>
                    </a:cubicBezTo>
                    <a:cubicBezTo>
                      <a:pt x="793" y="1"/>
                      <a:pt x="772" y="0"/>
                      <a:pt x="7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4">
                <a:extLst>
                  <a:ext uri="{FF2B5EF4-FFF2-40B4-BE49-F238E27FC236}">
                    <a16:creationId xmlns:a16="http://schemas.microsoft.com/office/drawing/2014/main" id="{36A88658-C985-27CB-02C3-3998D8C63BAB}"/>
                  </a:ext>
                </a:extLst>
              </p:cNvPr>
              <p:cNvSpPr/>
              <p:nvPr/>
            </p:nvSpPr>
            <p:spPr>
              <a:xfrm>
                <a:off x="7090350" y="3435147"/>
                <a:ext cx="295122" cy="139025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1417" extrusionOk="0">
                    <a:moveTo>
                      <a:pt x="1029" y="0"/>
                    </a:moveTo>
                    <a:cubicBezTo>
                      <a:pt x="1004" y="0"/>
                      <a:pt x="979" y="1"/>
                      <a:pt x="955" y="3"/>
                    </a:cubicBezTo>
                    <a:cubicBezTo>
                      <a:pt x="0" y="87"/>
                      <a:pt x="1946" y="1258"/>
                      <a:pt x="3007" y="1416"/>
                    </a:cubicBezTo>
                    <a:cubicBezTo>
                      <a:pt x="3007" y="1416"/>
                      <a:pt x="1969" y="0"/>
                      <a:pt x="10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4">
                <a:extLst>
                  <a:ext uri="{FF2B5EF4-FFF2-40B4-BE49-F238E27FC236}">
                    <a16:creationId xmlns:a16="http://schemas.microsoft.com/office/drawing/2014/main" id="{6B5524A9-CB06-4F03-C45F-30793F0CCC61}"/>
                  </a:ext>
                </a:extLst>
              </p:cNvPr>
              <p:cNvSpPr/>
              <p:nvPr/>
            </p:nvSpPr>
            <p:spPr>
              <a:xfrm>
                <a:off x="7139209" y="3640984"/>
                <a:ext cx="271772" cy="137652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1403" extrusionOk="0">
                    <a:moveTo>
                      <a:pt x="720" y="1"/>
                    </a:moveTo>
                    <a:cubicBezTo>
                      <a:pt x="0" y="1"/>
                      <a:pt x="1042" y="1000"/>
                      <a:pt x="2770" y="1402"/>
                    </a:cubicBezTo>
                    <a:cubicBezTo>
                      <a:pt x="2770" y="1402"/>
                      <a:pt x="1790" y="123"/>
                      <a:pt x="843" y="9"/>
                    </a:cubicBezTo>
                    <a:cubicBezTo>
                      <a:pt x="798" y="4"/>
                      <a:pt x="756" y="1"/>
                      <a:pt x="7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26" name="Google Shape;1426;p44">
            <a:extLst>
              <a:ext uri="{FF2B5EF4-FFF2-40B4-BE49-F238E27FC236}">
                <a16:creationId xmlns:a16="http://schemas.microsoft.com/office/drawing/2014/main" id="{C610599F-EF6F-FAE0-592F-B61D322779A2}"/>
              </a:ext>
            </a:extLst>
          </p:cNvPr>
          <p:cNvGrpSpPr/>
          <p:nvPr/>
        </p:nvGrpSpPr>
        <p:grpSpPr>
          <a:xfrm>
            <a:off x="461485" y="2281501"/>
            <a:ext cx="532726" cy="418801"/>
            <a:chOff x="2710853" y="2697097"/>
            <a:chExt cx="299150" cy="235163"/>
          </a:xfrm>
        </p:grpSpPr>
        <p:sp>
          <p:nvSpPr>
            <p:cNvPr id="1427" name="Google Shape;1427;p44">
              <a:extLst>
                <a:ext uri="{FF2B5EF4-FFF2-40B4-BE49-F238E27FC236}">
                  <a16:creationId xmlns:a16="http://schemas.microsoft.com/office/drawing/2014/main" id="{077A864E-E0B7-E8A0-9BA2-F971045BE9DE}"/>
                </a:ext>
              </a:extLst>
            </p:cNvPr>
            <p:cNvSpPr/>
            <p:nvPr/>
          </p:nvSpPr>
          <p:spPr>
            <a:xfrm rot="-1400388">
              <a:off x="2732175" y="2774339"/>
              <a:ext cx="135824" cy="135687"/>
            </a:xfrm>
            <a:custGeom>
              <a:avLst/>
              <a:gdLst/>
              <a:ahLst/>
              <a:cxnLst/>
              <a:rect l="l" t="t" r="r" b="b"/>
              <a:pathLst>
                <a:path w="2973" h="2970" extrusionOk="0">
                  <a:moveTo>
                    <a:pt x="1484" y="1"/>
                  </a:moveTo>
                  <a:cubicBezTo>
                    <a:pt x="664" y="1"/>
                    <a:pt x="1" y="664"/>
                    <a:pt x="1" y="1485"/>
                  </a:cubicBezTo>
                  <a:cubicBezTo>
                    <a:pt x="1" y="2306"/>
                    <a:pt x="664" y="2969"/>
                    <a:pt x="1484" y="2969"/>
                  </a:cubicBezTo>
                  <a:cubicBezTo>
                    <a:pt x="2305" y="2969"/>
                    <a:pt x="2972" y="2306"/>
                    <a:pt x="2972" y="1485"/>
                  </a:cubicBezTo>
                  <a:cubicBezTo>
                    <a:pt x="2972" y="664"/>
                    <a:pt x="2305" y="1"/>
                    <a:pt x="1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4">
              <a:extLst>
                <a:ext uri="{FF2B5EF4-FFF2-40B4-BE49-F238E27FC236}">
                  <a16:creationId xmlns:a16="http://schemas.microsoft.com/office/drawing/2014/main" id="{D2D2A516-A9E3-F4A1-C54F-628E48078A2E}"/>
                </a:ext>
              </a:extLst>
            </p:cNvPr>
            <p:cNvSpPr/>
            <p:nvPr/>
          </p:nvSpPr>
          <p:spPr>
            <a:xfrm rot="-1400388">
              <a:off x="2840346" y="2762777"/>
              <a:ext cx="146652" cy="146423"/>
            </a:xfrm>
            <a:custGeom>
              <a:avLst/>
              <a:gdLst/>
              <a:ahLst/>
              <a:cxnLst/>
              <a:rect l="l" t="t" r="r" b="b"/>
              <a:pathLst>
                <a:path w="3210" h="3205" extrusionOk="0">
                  <a:moveTo>
                    <a:pt x="1603" y="1"/>
                  </a:moveTo>
                  <a:cubicBezTo>
                    <a:pt x="719" y="1"/>
                    <a:pt x="0" y="718"/>
                    <a:pt x="0" y="1602"/>
                  </a:cubicBezTo>
                  <a:cubicBezTo>
                    <a:pt x="0" y="2487"/>
                    <a:pt x="719" y="3205"/>
                    <a:pt x="1603" y="3205"/>
                  </a:cubicBezTo>
                  <a:cubicBezTo>
                    <a:pt x="2490" y="3205"/>
                    <a:pt x="3209" y="2487"/>
                    <a:pt x="3209" y="1602"/>
                  </a:cubicBezTo>
                  <a:cubicBezTo>
                    <a:pt x="3209" y="718"/>
                    <a:pt x="2490" y="1"/>
                    <a:pt x="16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9" name="Google Shape;1429;p44">
              <a:extLst>
                <a:ext uri="{FF2B5EF4-FFF2-40B4-BE49-F238E27FC236}">
                  <a16:creationId xmlns:a16="http://schemas.microsoft.com/office/drawing/2014/main" id="{801C62C2-4F04-4DF0-6395-DB30AAE4DFEC}"/>
                </a:ext>
              </a:extLst>
            </p:cNvPr>
            <p:cNvSpPr/>
            <p:nvPr/>
          </p:nvSpPr>
          <p:spPr>
            <a:xfrm rot="-1400388">
              <a:off x="2810168" y="2733050"/>
              <a:ext cx="29239" cy="50117"/>
            </a:xfrm>
            <a:custGeom>
              <a:avLst/>
              <a:gdLst/>
              <a:ahLst/>
              <a:cxnLst/>
              <a:rect l="l" t="t" r="r" b="b"/>
              <a:pathLst>
                <a:path w="640" h="1097" extrusionOk="0">
                  <a:moveTo>
                    <a:pt x="517" y="0"/>
                  </a:moveTo>
                  <a:cubicBezTo>
                    <a:pt x="505" y="465"/>
                    <a:pt x="4" y="1010"/>
                    <a:pt x="0" y="1014"/>
                  </a:cubicBezTo>
                  <a:lnTo>
                    <a:pt x="87" y="1097"/>
                  </a:lnTo>
                  <a:cubicBezTo>
                    <a:pt x="110" y="1073"/>
                    <a:pt x="627" y="516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4">
              <a:extLst>
                <a:ext uri="{FF2B5EF4-FFF2-40B4-BE49-F238E27FC236}">
                  <a16:creationId xmlns:a16="http://schemas.microsoft.com/office/drawing/2014/main" id="{74DE169F-E866-2269-304E-2F7B5111FB08}"/>
                </a:ext>
              </a:extLst>
            </p:cNvPr>
            <p:cNvSpPr/>
            <p:nvPr/>
          </p:nvSpPr>
          <p:spPr>
            <a:xfrm rot="-1400388">
              <a:off x="2770018" y="2705448"/>
              <a:ext cx="54823" cy="61310"/>
            </a:xfrm>
            <a:custGeom>
              <a:avLst/>
              <a:gdLst/>
              <a:ahLst/>
              <a:cxnLst/>
              <a:rect l="l" t="t" r="r" b="b"/>
              <a:pathLst>
                <a:path w="1200" h="1342" extrusionOk="0">
                  <a:moveTo>
                    <a:pt x="465" y="1"/>
                  </a:moveTo>
                  <a:lnTo>
                    <a:pt x="465" y="1"/>
                  </a:lnTo>
                  <a:cubicBezTo>
                    <a:pt x="0" y="797"/>
                    <a:pt x="1049" y="1342"/>
                    <a:pt x="1049" y="1342"/>
                  </a:cubicBezTo>
                  <a:cubicBezTo>
                    <a:pt x="1049" y="1342"/>
                    <a:pt x="1199" y="123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44">
            <a:extLst>
              <a:ext uri="{FF2B5EF4-FFF2-40B4-BE49-F238E27FC236}">
                <a16:creationId xmlns:a16="http://schemas.microsoft.com/office/drawing/2014/main" id="{6561146D-0332-6A01-3F88-38E8C5DBDD59}"/>
              </a:ext>
            </a:extLst>
          </p:cNvPr>
          <p:cNvGrpSpPr/>
          <p:nvPr/>
        </p:nvGrpSpPr>
        <p:grpSpPr>
          <a:xfrm>
            <a:off x="319500" y="0"/>
            <a:ext cx="8505000" cy="981750"/>
            <a:chOff x="319500" y="0"/>
            <a:chExt cx="8505000" cy="981750"/>
          </a:xfrm>
        </p:grpSpPr>
        <p:sp>
          <p:nvSpPr>
            <p:cNvPr id="1450" name="Google Shape;1450;p44">
              <a:extLst>
                <a:ext uri="{FF2B5EF4-FFF2-40B4-BE49-F238E27FC236}">
                  <a16:creationId xmlns:a16="http://schemas.microsoft.com/office/drawing/2014/main" id="{BCC65767-D616-6BD5-7138-053625919E02}"/>
                </a:ext>
              </a:extLst>
            </p:cNvPr>
            <p:cNvSpPr/>
            <p:nvPr/>
          </p:nvSpPr>
          <p:spPr>
            <a:xfrm>
              <a:off x="319500" y="363150"/>
              <a:ext cx="8505000" cy="618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4">
              <a:extLst>
                <a:ext uri="{FF2B5EF4-FFF2-40B4-BE49-F238E27FC236}">
                  <a16:creationId xmlns:a16="http://schemas.microsoft.com/office/drawing/2014/main" id="{13EAE34F-56C6-F5ED-E06C-F0EB6FEF6722}"/>
                </a:ext>
              </a:extLst>
            </p:cNvPr>
            <p:cNvSpPr/>
            <p:nvPr/>
          </p:nvSpPr>
          <p:spPr>
            <a:xfrm>
              <a:off x="572645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hlink"/>
            </a:solidFill>
            <a:ln w="9525" cap="flat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4">
              <a:extLst>
                <a:ext uri="{FF2B5EF4-FFF2-40B4-BE49-F238E27FC236}">
                  <a16:creationId xmlns:a16="http://schemas.microsoft.com/office/drawing/2014/main" id="{FBD92A09-4C5D-77F6-D38F-83FD665CC6D4}"/>
                </a:ext>
              </a:extLst>
            </p:cNvPr>
            <p:cNvSpPr/>
            <p:nvPr/>
          </p:nvSpPr>
          <p:spPr>
            <a:xfrm>
              <a:off x="552925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chemeClr val="hlink"/>
            </a:solidFill>
            <a:ln w="9525" cap="flat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4">
              <a:extLst>
                <a:ext uri="{FF2B5EF4-FFF2-40B4-BE49-F238E27FC236}">
                  <a16:creationId xmlns:a16="http://schemas.microsoft.com/office/drawing/2014/main" id="{6689D62C-3373-44F4-51A7-FAA0FFBC2E31}"/>
                </a:ext>
              </a:extLst>
            </p:cNvPr>
            <p:cNvSpPr/>
            <p:nvPr/>
          </p:nvSpPr>
          <p:spPr>
            <a:xfrm>
              <a:off x="8535908" y="0"/>
              <a:ext cx="7343" cy="618485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3" y="2383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hlink"/>
            </a:solidFill>
            <a:ln w="9525" cap="flat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4">
              <a:extLst>
                <a:ext uri="{FF2B5EF4-FFF2-40B4-BE49-F238E27FC236}">
                  <a16:creationId xmlns:a16="http://schemas.microsoft.com/office/drawing/2014/main" id="{19A761D7-89E2-01D4-48B2-F763C40C8771}"/>
                </a:ext>
              </a:extLst>
            </p:cNvPr>
            <p:cNvSpPr/>
            <p:nvPr/>
          </p:nvSpPr>
          <p:spPr>
            <a:xfrm>
              <a:off x="8516187" y="5950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403" y="1807"/>
                    <a:pt x="1807" y="1403"/>
                    <a:pt x="1807" y="904"/>
                  </a:cubicBezTo>
                  <a:cubicBezTo>
                    <a:pt x="1807" y="405"/>
                    <a:pt x="1403" y="1"/>
                    <a:pt x="903" y="1"/>
                  </a:cubicBezTo>
                  <a:close/>
                </a:path>
              </a:pathLst>
            </a:custGeom>
            <a:solidFill>
              <a:schemeClr val="hlink"/>
            </a:solidFill>
            <a:ln w="9525" cap="flat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5" name="Google Shape;1455;p44">
            <a:extLst>
              <a:ext uri="{FF2B5EF4-FFF2-40B4-BE49-F238E27FC236}">
                <a16:creationId xmlns:a16="http://schemas.microsoft.com/office/drawing/2014/main" id="{18367115-9A26-E60F-1D78-3D86F4DB9E4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74925" y="416354"/>
            <a:ext cx="6390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lt1"/>
                </a:solidFill>
              </a:rPr>
              <a:t>Público-Alvo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2BA9F9-1B0B-ECFD-13CC-528C4C7E9D11}"/>
              </a:ext>
            </a:extLst>
          </p:cNvPr>
          <p:cNvSpPr/>
          <p:nvPr/>
        </p:nvSpPr>
        <p:spPr>
          <a:xfrm>
            <a:off x="394450" y="2434306"/>
            <a:ext cx="1623060" cy="143572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5B73205-D0A6-DACD-DE73-BE26354EA5B4}"/>
              </a:ext>
            </a:extLst>
          </p:cNvPr>
          <p:cNvSpPr/>
          <p:nvPr/>
        </p:nvSpPr>
        <p:spPr>
          <a:xfrm>
            <a:off x="2583978" y="2450644"/>
            <a:ext cx="1623060" cy="143572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A93FB0-C93B-9477-28CA-58247438FCE0}"/>
              </a:ext>
            </a:extLst>
          </p:cNvPr>
          <p:cNvSpPr/>
          <p:nvPr/>
        </p:nvSpPr>
        <p:spPr>
          <a:xfrm>
            <a:off x="4892709" y="2450644"/>
            <a:ext cx="1623060" cy="143572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91392E-846A-CEBF-5058-90C9E0AA8993}"/>
              </a:ext>
            </a:extLst>
          </p:cNvPr>
          <p:cNvSpPr/>
          <p:nvPr/>
        </p:nvSpPr>
        <p:spPr>
          <a:xfrm>
            <a:off x="7201440" y="2450644"/>
            <a:ext cx="1623060" cy="143572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2" name="Gráfico 21" descr="Família com duas crianças com preenchimento sólido">
            <a:extLst>
              <a:ext uri="{FF2B5EF4-FFF2-40B4-BE49-F238E27FC236}">
                <a16:creationId xmlns:a16="http://schemas.microsoft.com/office/drawing/2014/main" id="{917A77BD-8523-C295-451B-A7CF1D34E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327" y="2449076"/>
            <a:ext cx="645755" cy="645755"/>
          </a:xfrm>
          <a:prstGeom prst="rect">
            <a:avLst/>
          </a:prstGeom>
        </p:spPr>
      </p:pic>
      <p:pic>
        <p:nvPicPr>
          <p:cNvPr id="24" name="Gráfico 23" descr="Homem e mulher com preenchimento sólido">
            <a:extLst>
              <a:ext uri="{FF2B5EF4-FFF2-40B4-BE49-F238E27FC236}">
                <a16:creationId xmlns:a16="http://schemas.microsoft.com/office/drawing/2014/main" id="{C0E5C97D-E571-C2D9-579D-1CD87C5C2A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6651" y="2517487"/>
            <a:ext cx="537713" cy="537713"/>
          </a:xfrm>
          <a:prstGeom prst="rect">
            <a:avLst/>
          </a:prstGeom>
        </p:spPr>
      </p:pic>
      <p:pic>
        <p:nvPicPr>
          <p:cNvPr id="25" name="Gráfico 24" descr="Crianças com preenchimento sólido">
            <a:extLst>
              <a:ext uri="{FF2B5EF4-FFF2-40B4-BE49-F238E27FC236}">
                <a16:creationId xmlns:a16="http://schemas.microsoft.com/office/drawing/2014/main" id="{F2992E01-E98C-46A0-231A-C9FA4D31EC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18619" y="2490902"/>
            <a:ext cx="571240" cy="571240"/>
          </a:xfrm>
          <a:prstGeom prst="rect">
            <a:avLst/>
          </a:prstGeom>
        </p:spPr>
      </p:pic>
      <p:pic>
        <p:nvPicPr>
          <p:cNvPr id="26" name="Gráfico 25" descr="Menino de escola com preenchimento sólido">
            <a:extLst>
              <a:ext uri="{FF2B5EF4-FFF2-40B4-BE49-F238E27FC236}">
                <a16:creationId xmlns:a16="http://schemas.microsoft.com/office/drawing/2014/main" id="{B2ABC440-26F6-1252-BF0D-675455D9A3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26162" y="2467196"/>
            <a:ext cx="573615" cy="573615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85F14974-73F0-8569-CA20-B41829B6CAA4}"/>
              </a:ext>
            </a:extLst>
          </p:cNvPr>
          <p:cNvSpPr txBox="1"/>
          <p:nvPr/>
        </p:nvSpPr>
        <p:spPr>
          <a:xfrm>
            <a:off x="705964" y="3024473"/>
            <a:ext cx="1112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Famílias 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A642FBE-C581-9EA5-ADB1-D533EF2E171E}"/>
              </a:ext>
            </a:extLst>
          </p:cNvPr>
          <p:cNvSpPr txBox="1"/>
          <p:nvPr/>
        </p:nvSpPr>
        <p:spPr>
          <a:xfrm>
            <a:off x="2955803" y="3048011"/>
            <a:ext cx="1165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Casais</a:t>
            </a:r>
            <a:endParaRPr lang="pt-PT" b="1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B4171D8-5AB4-9656-3F71-9DA46A62D8B0}"/>
              </a:ext>
            </a:extLst>
          </p:cNvPr>
          <p:cNvSpPr txBox="1"/>
          <p:nvPr/>
        </p:nvSpPr>
        <p:spPr>
          <a:xfrm>
            <a:off x="5282555" y="3002145"/>
            <a:ext cx="1224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Amigos</a:t>
            </a:r>
            <a:endParaRPr lang="pt-PT" b="1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7E1582E-DEC1-EAAD-E9C1-4DCF620811C0}"/>
              </a:ext>
            </a:extLst>
          </p:cNvPr>
          <p:cNvSpPr txBox="1"/>
          <p:nvPr/>
        </p:nvSpPr>
        <p:spPr>
          <a:xfrm>
            <a:off x="7342139" y="3094831"/>
            <a:ext cx="1341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Estudantes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3037071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2" name="Google Shape;1542;p46"/>
          <p:cNvGrpSpPr/>
          <p:nvPr/>
        </p:nvGrpSpPr>
        <p:grpSpPr>
          <a:xfrm rot="20715967">
            <a:off x="7984830" y="4203756"/>
            <a:ext cx="1360525" cy="1305583"/>
            <a:chOff x="3038482" y="3171761"/>
            <a:chExt cx="1948897" cy="1870195"/>
          </a:xfrm>
        </p:grpSpPr>
        <p:sp>
          <p:nvSpPr>
            <p:cNvPr id="1543" name="Google Shape;1543;p46"/>
            <p:cNvSpPr/>
            <p:nvPr/>
          </p:nvSpPr>
          <p:spPr>
            <a:xfrm>
              <a:off x="3728426" y="3463551"/>
              <a:ext cx="632237" cy="553659"/>
            </a:xfrm>
            <a:custGeom>
              <a:avLst/>
              <a:gdLst/>
              <a:ahLst/>
              <a:cxnLst/>
              <a:rect l="l" t="t" r="r" b="b"/>
              <a:pathLst>
                <a:path w="7098" h="6216" extrusionOk="0">
                  <a:moveTo>
                    <a:pt x="3635" y="0"/>
                  </a:moveTo>
                  <a:lnTo>
                    <a:pt x="3635" y="0"/>
                  </a:lnTo>
                  <a:cubicBezTo>
                    <a:pt x="2223" y="1350"/>
                    <a:pt x="1264" y="3170"/>
                    <a:pt x="944" y="5099"/>
                  </a:cubicBezTo>
                  <a:lnTo>
                    <a:pt x="1" y="5751"/>
                  </a:lnTo>
                  <a:cubicBezTo>
                    <a:pt x="446" y="6080"/>
                    <a:pt x="974" y="6216"/>
                    <a:pt x="1521" y="6216"/>
                  </a:cubicBezTo>
                  <a:cubicBezTo>
                    <a:pt x="2260" y="6216"/>
                    <a:pt x="3035" y="5969"/>
                    <a:pt x="3695" y="5620"/>
                  </a:cubicBezTo>
                  <a:cubicBezTo>
                    <a:pt x="4848" y="5013"/>
                    <a:pt x="5861" y="4128"/>
                    <a:pt x="7097" y="3718"/>
                  </a:cubicBezTo>
                  <a:cubicBezTo>
                    <a:pt x="6961" y="3707"/>
                    <a:pt x="6825" y="3702"/>
                    <a:pt x="6690" y="3702"/>
                  </a:cubicBezTo>
                  <a:cubicBezTo>
                    <a:pt x="5458" y="3702"/>
                    <a:pt x="4249" y="4132"/>
                    <a:pt x="3079" y="4551"/>
                  </a:cubicBezTo>
                  <a:cubicBezTo>
                    <a:pt x="3932" y="3718"/>
                    <a:pt x="4895" y="2996"/>
                    <a:pt x="5932" y="2408"/>
                  </a:cubicBezTo>
                  <a:lnTo>
                    <a:pt x="5932" y="2408"/>
                  </a:lnTo>
                  <a:cubicBezTo>
                    <a:pt x="4365" y="2747"/>
                    <a:pt x="3056" y="3781"/>
                    <a:pt x="1808" y="4787"/>
                  </a:cubicBezTo>
                  <a:cubicBezTo>
                    <a:pt x="3043" y="3541"/>
                    <a:pt x="4188" y="2203"/>
                    <a:pt x="5234" y="789"/>
                  </a:cubicBezTo>
                  <a:lnTo>
                    <a:pt x="5234" y="789"/>
                  </a:lnTo>
                  <a:cubicBezTo>
                    <a:pt x="3655" y="1623"/>
                    <a:pt x="2278" y="2838"/>
                    <a:pt x="1256" y="4302"/>
                  </a:cubicBezTo>
                  <a:cubicBezTo>
                    <a:pt x="1883" y="2783"/>
                    <a:pt x="2684" y="1339"/>
                    <a:pt x="3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6"/>
            <p:cNvSpPr/>
            <p:nvPr/>
          </p:nvSpPr>
          <p:spPr>
            <a:xfrm>
              <a:off x="3038482" y="3171761"/>
              <a:ext cx="791676" cy="987341"/>
            </a:xfrm>
            <a:custGeom>
              <a:avLst/>
              <a:gdLst/>
              <a:ahLst/>
              <a:cxnLst/>
              <a:rect l="l" t="t" r="r" b="b"/>
              <a:pathLst>
                <a:path w="8888" h="11085" extrusionOk="0">
                  <a:moveTo>
                    <a:pt x="4562" y="1"/>
                  </a:moveTo>
                  <a:cubicBezTo>
                    <a:pt x="3299" y="1"/>
                    <a:pt x="3876" y="2570"/>
                    <a:pt x="5174" y="4914"/>
                  </a:cubicBezTo>
                  <a:cubicBezTo>
                    <a:pt x="4365" y="4169"/>
                    <a:pt x="3687" y="3859"/>
                    <a:pt x="3347" y="3859"/>
                  </a:cubicBezTo>
                  <a:cubicBezTo>
                    <a:pt x="2838" y="3859"/>
                    <a:pt x="3085" y="4553"/>
                    <a:pt x="4783" y="5530"/>
                  </a:cubicBezTo>
                  <a:cubicBezTo>
                    <a:pt x="4407" y="5496"/>
                    <a:pt x="4065" y="5480"/>
                    <a:pt x="3756" y="5480"/>
                  </a:cubicBezTo>
                  <a:cubicBezTo>
                    <a:pt x="0" y="5480"/>
                    <a:pt x="1040" y="7794"/>
                    <a:pt x="2838" y="7827"/>
                  </a:cubicBezTo>
                  <a:cubicBezTo>
                    <a:pt x="1523" y="9155"/>
                    <a:pt x="1451" y="9540"/>
                    <a:pt x="1809" y="9540"/>
                  </a:cubicBezTo>
                  <a:cubicBezTo>
                    <a:pt x="2303" y="9540"/>
                    <a:pt x="3618" y="8807"/>
                    <a:pt x="3619" y="8806"/>
                  </a:cubicBezTo>
                  <a:lnTo>
                    <a:pt x="3619" y="8806"/>
                  </a:lnTo>
                  <a:cubicBezTo>
                    <a:pt x="3617" y="8807"/>
                    <a:pt x="5" y="10838"/>
                    <a:pt x="2119" y="11071"/>
                  </a:cubicBezTo>
                  <a:cubicBezTo>
                    <a:pt x="2202" y="11080"/>
                    <a:pt x="2285" y="11084"/>
                    <a:pt x="2369" y="11084"/>
                  </a:cubicBezTo>
                  <a:cubicBezTo>
                    <a:pt x="4425" y="11084"/>
                    <a:pt x="6709" y="8403"/>
                    <a:pt x="6709" y="8403"/>
                  </a:cubicBezTo>
                  <a:lnTo>
                    <a:pt x="8887" y="9315"/>
                  </a:lnTo>
                  <a:cubicBezTo>
                    <a:pt x="8887" y="9315"/>
                    <a:pt x="8433" y="1686"/>
                    <a:pt x="7851" y="1686"/>
                  </a:cubicBezTo>
                  <a:cubicBezTo>
                    <a:pt x="7844" y="1686"/>
                    <a:pt x="7837" y="1687"/>
                    <a:pt x="7829" y="1690"/>
                  </a:cubicBezTo>
                  <a:cubicBezTo>
                    <a:pt x="7270" y="1882"/>
                    <a:pt x="7562" y="5209"/>
                    <a:pt x="7590" y="5519"/>
                  </a:cubicBezTo>
                  <a:lnTo>
                    <a:pt x="7590" y="5519"/>
                  </a:lnTo>
                  <a:cubicBezTo>
                    <a:pt x="7557" y="5169"/>
                    <a:pt x="7111" y="949"/>
                    <a:pt x="5174" y="147"/>
                  </a:cubicBezTo>
                  <a:cubicBezTo>
                    <a:pt x="4935" y="47"/>
                    <a:pt x="4732" y="1"/>
                    <a:pt x="4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6"/>
            <p:cNvSpPr/>
            <p:nvPr/>
          </p:nvSpPr>
          <p:spPr>
            <a:xfrm>
              <a:off x="3899264" y="3322377"/>
              <a:ext cx="627249" cy="570493"/>
            </a:xfrm>
            <a:custGeom>
              <a:avLst/>
              <a:gdLst/>
              <a:ahLst/>
              <a:cxnLst/>
              <a:rect l="l" t="t" r="r" b="b"/>
              <a:pathLst>
                <a:path w="7042" h="6405" extrusionOk="0">
                  <a:moveTo>
                    <a:pt x="3513" y="1"/>
                  </a:moveTo>
                  <a:cubicBezTo>
                    <a:pt x="1629" y="1"/>
                    <a:pt x="292" y="3106"/>
                    <a:pt x="1" y="6405"/>
                  </a:cubicBezTo>
                  <a:lnTo>
                    <a:pt x="708" y="6405"/>
                  </a:lnTo>
                  <a:cubicBezTo>
                    <a:pt x="708" y="6266"/>
                    <a:pt x="1398" y="1408"/>
                    <a:pt x="2839" y="777"/>
                  </a:cubicBezTo>
                  <a:cubicBezTo>
                    <a:pt x="3093" y="665"/>
                    <a:pt x="3343" y="601"/>
                    <a:pt x="3587" y="601"/>
                  </a:cubicBezTo>
                  <a:cubicBezTo>
                    <a:pt x="4728" y="601"/>
                    <a:pt x="5720" y="2000"/>
                    <a:pt x="6225" y="6405"/>
                  </a:cubicBezTo>
                  <a:cubicBezTo>
                    <a:pt x="6415" y="6382"/>
                    <a:pt x="6570" y="6375"/>
                    <a:pt x="6691" y="6375"/>
                  </a:cubicBezTo>
                  <a:cubicBezTo>
                    <a:pt x="6933" y="6375"/>
                    <a:pt x="7041" y="6405"/>
                    <a:pt x="7041" y="6405"/>
                  </a:cubicBezTo>
                  <a:cubicBezTo>
                    <a:pt x="7041" y="6405"/>
                    <a:pt x="6268" y="796"/>
                    <a:pt x="4085" y="94"/>
                  </a:cubicBezTo>
                  <a:cubicBezTo>
                    <a:pt x="3890" y="31"/>
                    <a:pt x="3699" y="1"/>
                    <a:pt x="3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6"/>
            <p:cNvSpPr/>
            <p:nvPr/>
          </p:nvSpPr>
          <p:spPr>
            <a:xfrm flipH="1">
              <a:off x="4236977" y="3743043"/>
              <a:ext cx="273603" cy="273611"/>
            </a:xfrm>
            <a:custGeom>
              <a:avLst/>
              <a:gdLst/>
              <a:ahLst/>
              <a:cxnLst/>
              <a:rect l="l" t="t" r="r" b="b"/>
              <a:pathLst>
                <a:path w="3316" h="3316" extrusionOk="0">
                  <a:moveTo>
                    <a:pt x="1658" y="1"/>
                  </a:moveTo>
                  <a:cubicBezTo>
                    <a:pt x="743" y="1"/>
                    <a:pt x="1" y="743"/>
                    <a:pt x="1" y="1658"/>
                  </a:cubicBezTo>
                  <a:cubicBezTo>
                    <a:pt x="1" y="2573"/>
                    <a:pt x="743" y="3316"/>
                    <a:pt x="1658" y="3316"/>
                  </a:cubicBezTo>
                  <a:cubicBezTo>
                    <a:pt x="2574" y="3316"/>
                    <a:pt x="3316" y="2573"/>
                    <a:pt x="3316" y="1658"/>
                  </a:cubicBezTo>
                  <a:cubicBezTo>
                    <a:pt x="3316" y="743"/>
                    <a:pt x="2574" y="1"/>
                    <a:pt x="16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6"/>
            <p:cNvSpPr/>
            <p:nvPr/>
          </p:nvSpPr>
          <p:spPr>
            <a:xfrm flipH="1">
              <a:off x="4430048" y="3774975"/>
              <a:ext cx="241919" cy="241679"/>
            </a:xfrm>
            <a:custGeom>
              <a:avLst/>
              <a:gdLst/>
              <a:ahLst/>
              <a:cxnLst/>
              <a:rect l="l" t="t" r="r" b="b"/>
              <a:pathLst>
                <a:path w="2932" h="2929" extrusionOk="0">
                  <a:moveTo>
                    <a:pt x="1468" y="0"/>
                  </a:moveTo>
                  <a:cubicBezTo>
                    <a:pt x="658" y="0"/>
                    <a:pt x="0" y="656"/>
                    <a:pt x="0" y="1465"/>
                  </a:cubicBezTo>
                  <a:cubicBezTo>
                    <a:pt x="0" y="2274"/>
                    <a:pt x="658" y="2929"/>
                    <a:pt x="1468" y="2929"/>
                  </a:cubicBezTo>
                  <a:cubicBezTo>
                    <a:pt x="2277" y="2929"/>
                    <a:pt x="2931" y="2274"/>
                    <a:pt x="2931" y="1465"/>
                  </a:cubicBezTo>
                  <a:cubicBezTo>
                    <a:pt x="2931" y="656"/>
                    <a:pt x="2277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6"/>
            <p:cNvSpPr/>
            <p:nvPr/>
          </p:nvSpPr>
          <p:spPr>
            <a:xfrm flipH="1">
              <a:off x="4677490" y="3664904"/>
              <a:ext cx="246540" cy="260905"/>
            </a:xfrm>
            <a:custGeom>
              <a:avLst/>
              <a:gdLst/>
              <a:ahLst/>
              <a:cxnLst/>
              <a:rect l="l" t="t" r="r" b="b"/>
              <a:pathLst>
                <a:path w="2988" h="3162" extrusionOk="0">
                  <a:moveTo>
                    <a:pt x="332" y="1"/>
                  </a:moveTo>
                  <a:lnTo>
                    <a:pt x="0" y="289"/>
                  </a:lnTo>
                  <a:lnTo>
                    <a:pt x="1057" y="948"/>
                  </a:lnTo>
                  <a:cubicBezTo>
                    <a:pt x="1057" y="948"/>
                    <a:pt x="1125" y="2775"/>
                    <a:pt x="1057" y="3161"/>
                  </a:cubicBezTo>
                  <a:lnTo>
                    <a:pt x="2988" y="2779"/>
                  </a:lnTo>
                  <a:cubicBezTo>
                    <a:pt x="2988" y="2779"/>
                    <a:pt x="2534" y="415"/>
                    <a:pt x="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6"/>
            <p:cNvSpPr/>
            <p:nvPr/>
          </p:nvSpPr>
          <p:spPr>
            <a:xfrm>
              <a:off x="3598382" y="3868726"/>
              <a:ext cx="1388997" cy="1173230"/>
            </a:xfrm>
            <a:custGeom>
              <a:avLst/>
              <a:gdLst/>
              <a:ahLst/>
              <a:cxnLst/>
              <a:rect l="l" t="t" r="r" b="b"/>
              <a:pathLst>
                <a:path w="15594" h="13172" extrusionOk="0">
                  <a:moveTo>
                    <a:pt x="7905" y="0"/>
                  </a:moveTo>
                  <a:cubicBezTo>
                    <a:pt x="3356" y="0"/>
                    <a:pt x="423" y="578"/>
                    <a:pt x="423" y="578"/>
                  </a:cubicBezTo>
                  <a:cubicBezTo>
                    <a:pt x="0" y="3956"/>
                    <a:pt x="916" y="12998"/>
                    <a:pt x="916" y="12998"/>
                  </a:cubicBezTo>
                  <a:cubicBezTo>
                    <a:pt x="2841" y="13128"/>
                    <a:pt x="5005" y="13171"/>
                    <a:pt x="7036" y="13171"/>
                  </a:cubicBezTo>
                  <a:cubicBezTo>
                    <a:pt x="11097" y="13171"/>
                    <a:pt x="14623" y="12998"/>
                    <a:pt x="14623" y="12998"/>
                  </a:cubicBezTo>
                  <a:cubicBezTo>
                    <a:pt x="14623" y="12998"/>
                    <a:pt x="15594" y="4939"/>
                    <a:pt x="14749" y="436"/>
                  </a:cubicBezTo>
                  <a:cubicBezTo>
                    <a:pt x="12229" y="113"/>
                    <a:pt x="9910" y="0"/>
                    <a:pt x="79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AutoShape 2">
            <a:extLst>
              <a:ext uri="{FF2B5EF4-FFF2-40B4-BE49-F238E27FC236}">
                <a16:creationId xmlns:a16="http://schemas.microsoft.com/office/drawing/2014/main" id="{579081E8-D659-F734-0AC9-919AD2C327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E8C976B3-2623-F2E6-F0DA-E8BDA986C7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grpSp>
        <p:nvGrpSpPr>
          <p:cNvPr id="9" name="Google Shape;703;p36">
            <a:extLst>
              <a:ext uri="{FF2B5EF4-FFF2-40B4-BE49-F238E27FC236}">
                <a16:creationId xmlns:a16="http://schemas.microsoft.com/office/drawing/2014/main" id="{FB792E38-FFCA-EBB3-4891-532DC8BEFC4A}"/>
              </a:ext>
            </a:extLst>
          </p:cNvPr>
          <p:cNvGrpSpPr/>
          <p:nvPr/>
        </p:nvGrpSpPr>
        <p:grpSpPr>
          <a:xfrm>
            <a:off x="-1480554" y="2015223"/>
            <a:ext cx="3082491" cy="3128277"/>
            <a:chOff x="721500" y="1702962"/>
            <a:chExt cx="3082491" cy="3128277"/>
          </a:xfrm>
        </p:grpSpPr>
        <p:grpSp>
          <p:nvGrpSpPr>
            <p:cNvPr id="10" name="Google Shape;704;p36">
              <a:extLst>
                <a:ext uri="{FF2B5EF4-FFF2-40B4-BE49-F238E27FC236}">
                  <a16:creationId xmlns:a16="http://schemas.microsoft.com/office/drawing/2014/main" id="{93AE2891-A7F6-4E95-3CEE-130F88AA6875}"/>
                </a:ext>
              </a:extLst>
            </p:cNvPr>
            <p:cNvGrpSpPr/>
            <p:nvPr/>
          </p:nvGrpSpPr>
          <p:grpSpPr>
            <a:xfrm>
              <a:off x="2408757" y="2888378"/>
              <a:ext cx="778176" cy="1196487"/>
              <a:chOff x="2408757" y="2449015"/>
              <a:chExt cx="778176" cy="1196487"/>
            </a:xfrm>
          </p:grpSpPr>
          <p:sp>
            <p:nvSpPr>
              <p:cNvPr id="1629" name="Google Shape;705;p36">
                <a:extLst>
                  <a:ext uri="{FF2B5EF4-FFF2-40B4-BE49-F238E27FC236}">
                    <a16:creationId xmlns:a16="http://schemas.microsoft.com/office/drawing/2014/main" id="{57BACFD9-0644-22B0-ABE6-6C9D6AFFE300}"/>
                  </a:ext>
                </a:extLst>
              </p:cNvPr>
              <p:cNvSpPr/>
              <p:nvPr/>
            </p:nvSpPr>
            <p:spPr>
              <a:xfrm rot="-1400388">
                <a:off x="2600789" y="2456330"/>
                <a:ext cx="93245" cy="567510"/>
              </a:xfrm>
              <a:custGeom>
                <a:avLst/>
                <a:gdLst/>
                <a:ahLst/>
                <a:cxnLst/>
                <a:rect l="l" t="t" r="r" b="b"/>
                <a:pathLst>
                  <a:path w="2041" h="12422" extrusionOk="0">
                    <a:moveTo>
                      <a:pt x="115" y="1"/>
                    </a:moveTo>
                    <a:lnTo>
                      <a:pt x="1" y="45"/>
                    </a:lnTo>
                    <a:cubicBezTo>
                      <a:pt x="1796" y="4575"/>
                      <a:pt x="1919" y="12341"/>
                      <a:pt x="1919" y="12421"/>
                    </a:cubicBezTo>
                    <a:lnTo>
                      <a:pt x="2041" y="12417"/>
                    </a:lnTo>
                    <a:cubicBezTo>
                      <a:pt x="2041" y="12341"/>
                      <a:pt x="1919" y="4547"/>
                      <a:pt x="1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706;p36">
                <a:extLst>
                  <a:ext uri="{FF2B5EF4-FFF2-40B4-BE49-F238E27FC236}">
                    <a16:creationId xmlns:a16="http://schemas.microsoft.com/office/drawing/2014/main" id="{914DB04A-62A1-922C-CCE6-AFDEE285CEAD}"/>
                  </a:ext>
                </a:extLst>
              </p:cNvPr>
              <p:cNvSpPr/>
              <p:nvPr/>
            </p:nvSpPr>
            <p:spPr>
              <a:xfrm rot="-1400388">
                <a:off x="2743711" y="2792868"/>
                <a:ext cx="138839" cy="100509"/>
              </a:xfrm>
              <a:custGeom>
                <a:avLst/>
                <a:gdLst/>
                <a:ahLst/>
                <a:cxnLst/>
                <a:rect l="l" t="t" r="r" b="b"/>
                <a:pathLst>
                  <a:path w="3039" h="2200" extrusionOk="0">
                    <a:moveTo>
                      <a:pt x="2468" y="1"/>
                    </a:moveTo>
                    <a:cubicBezTo>
                      <a:pt x="2389" y="1"/>
                      <a:pt x="2244" y="42"/>
                      <a:pt x="2013" y="136"/>
                    </a:cubicBezTo>
                    <a:cubicBezTo>
                      <a:pt x="103" y="909"/>
                      <a:pt x="0" y="2199"/>
                      <a:pt x="0" y="2199"/>
                    </a:cubicBezTo>
                    <a:cubicBezTo>
                      <a:pt x="0" y="2199"/>
                      <a:pt x="3039" y="1"/>
                      <a:pt x="2468" y="1"/>
                    </a:cubicBezTo>
                    <a:close/>
                  </a:path>
                </a:pathLst>
              </a:custGeom>
              <a:solidFill>
                <a:srgbClr val="9CC4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707;p36">
                <a:extLst>
                  <a:ext uri="{FF2B5EF4-FFF2-40B4-BE49-F238E27FC236}">
                    <a16:creationId xmlns:a16="http://schemas.microsoft.com/office/drawing/2014/main" id="{E0B15433-AC5F-C508-EBDE-D5F06FD48F8A}"/>
                  </a:ext>
                </a:extLst>
              </p:cNvPr>
              <p:cNvSpPr/>
              <p:nvPr/>
            </p:nvSpPr>
            <p:spPr>
              <a:xfrm rot="-1400388">
                <a:off x="2702342" y="2704612"/>
                <a:ext cx="94890" cy="117184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2565" extrusionOk="0">
                    <a:moveTo>
                      <a:pt x="1588" y="0"/>
                    </a:moveTo>
                    <a:cubicBezTo>
                      <a:pt x="1537" y="0"/>
                      <a:pt x="1458" y="28"/>
                      <a:pt x="1347" y="90"/>
                    </a:cubicBezTo>
                    <a:cubicBezTo>
                      <a:pt x="163" y="745"/>
                      <a:pt x="1" y="2565"/>
                      <a:pt x="1" y="2565"/>
                    </a:cubicBezTo>
                    <a:cubicBezTo>
                      <a:pt x="1" y="2565"/>
                      <a:pt x="2076" y="0"/>
                      <a:pt x="15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708;p36">
                <a:extLst>
                  <a:ext uri="{FF2B5EF4-FFF2-40B4-BE49-F238E27FC236}">
                    <a16:creationId xmlns:a16="http://schemas.microsoft.com/office/drawing/2014/main" id="{B465D106-F1E1-92FE-9F8E-553385C42B4E}"/>
                  </a:ext>
                </a:extLst>
              </p:cNvPr>
              <p:cNvSpPr/>
              <p:nvPr/>
            </p:nvSpPr>
            <p:spPr>
              <a:xfrm rot="-1400388">
                <a:off x="2652607" y="2624254"/>
                <a:ext cx="94113" cy="107499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353" extrusionOk="0">
                    <a:moveTo>
                      <a:pt x="1678" y="0"/>
                    </a:moveTo>
                    <a:cubicBezTo>
                      <a:pt x="1637" y="0"/>
                      <a:pt x="1566" y="28"/>
                      <a:pt x="1460" y="90"/>
                    </a:cubicBezTo>
                    <a:cubicBezTo>
                      <a:pt x="383" y="722"/>
                      <a:pt x="1" y="2352"/>
                      <a:pt x="1" y="2352"/>
                    </a:cubicBezTo>
                    <a:cubicBezTo>
                      <a:pt x="1" y="2352"/>
                      <a:pt x="2060" y="0"/>
                      <a:pt x="16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709;p36">
                <a:extLst>
                  <a:ext uri="{FF2B5EF4-FFF2-40B4-BE49-F238E27FC236}">
                    <a16:creationId xmlns:a16="http://schemas.microsoft.com/office/drawing/2014/main" id="{05680B31-350A-DD62-A121-847F4E318C9C}"/>
                  </a:ext>
                </a:extLst>
              </p:cNvPr>
              <p:cNvSpPr/>
              <p:nvPr/>
            </p:nvSpPr>
            <p:spPr>
              <a:xfrm rot="-1400388">
                <a:off x="2611594" y="2550243"/>
                <a:ext cx="68986" cy="125271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2742" extrusionOk="0">
                    <a:moveTo>
                      <a:pt x="1133" y="0"/>
                    </a:moveTo>
                    <a:cubicBezTo>
                      <a:pt x="1085" y="0"/>
                      <a:pt x="1013" y="40"/>
                      <a:pt x="912" y="129"/>
                    </a:cubicBezTo>
                    <a:cubicBezTo>
                      <a:pt x="1" y="922"/>
                      <a:pt x="4" y="2741"/>
                      <a:pt x="4" y="2741"/>
                    </a:cubicBezTo>
                    <a:cubicBezTo>
                      <a:pt x="327" y="2517"/>
                      <a:pt x="1509" y="0"/>
                      <a:pt x="1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710;p36">
                <a:extLst>
                  <a:ext uri="{FF2B5EF4-FFF2-40B4-BE49-F238E27FC236}">
                    <a16:creationId xmlns:a16="http://schemas.microsoft.com/office/drawing/2014/main" id="{7A34DCE5-1571-E5D4-9CAF-7EEAB0015FE7}"/>
                  </a:ext>
                </a:extLst>
              </p:cNvPr>
              <p:cNvSpPr/>
              <p:nvPr/>
            </p:nvSpPr>
            <p:spPr>
              <a:xfrm rot="-1400388">
                <a:off x="2558373" y="2492874"/>
                <a:ext cx="57473" cy="101331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2218" extrusionOk="0">
                    <a:moveTo>
                      <a:pt x="893" y="1"/>
                    </a:moveTo>
                    <a:cubicBezTo>
                      <a:pt x="869" y="1"/>
                      <a:pt x="840" y="9"/>
                      <a:pt x="805" y="27"/>
                    </a:cubicBezTo>
                    <a:cubicBezTo>
                      <a:pt x="226" y="323"/>
                      <a:pt x="0" y="2217"/>
                      <a:pt x="0" y="2217"/>
                    </a:cubicBezTo>
                    <a:cubicBezTo>
                      <a:pt x="275" y="2077"/>
                      <a:pt x="1257" y="1"/>
                      <a:pt x="8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711;p36">
                <a:extLst>
                  <a:ext uri="{FF2B5EF4-FFF2-40B4-BE49-F238E27FC236}">
                    <a16:creationId xmlns:a16="http://schemas.microsoft.com/office/drawing/2014/main" id="{46BF527E-C4BE-F266-8CD0-9546006C75D9}"/>
                  </a:ext>
                </a:extLst>
              </p:cNvPr>
              <p:cNvSpPr/>
              <p:nvPr/>
            </p:nvSpPr>
            <p:spPr>
              <a:xfrm rot="-1400388">
                <a:off x="2511120" y="2453676"/>
                <a:ext cx="40021" cy="79859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748" extrusionOk="0">
                    <a:moveTo>
                      <a:pt x="705" y="1"/>
                    </a:moveTo>
                    <a:cubicBezTo>
                      <a:pt x="668" y="1"/>
                      <a:pt x="605" y="61"/>
                      <a:pt x="514" y="204"/>
                    </a:cubicBezTo>
                    <a:cubicBezTo>
                      <a:pt x="0" y="993"/>
                      <a:pt x="64" y="1747"/>
                      <a:pt x="64" y="1747"/>
                    </a:cubicBezTo>
                    <a:cubicBezTo>
                      <a:pt x="530" y="1252"/>
                      <a:pt x="876" y="1"/>
                      <a:pt x="7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712;p36">
                <a:extLst>
                  <a:ext uri="{FF2B5EF4-FFF2-40B4-BE49-F238E27FC236}">
                    <a16:creationId xmlns:a16="http://schemas.microsoft.com/office/drawing/2014/main" id="{A0683162-C8DD-3DA2-8EBF-C05AF30C19D0}"/>
                  </a:ext>
                </a:extLst>
              </p:cNvPr>
              <p:cNvSpPr/>
              <p:nvPr/>
            </p:nvSpPr>
            <p:spPr>
              <a:xfrm rot="-1400388">
                <a:off x="2423164" y="2487416"/>
                <a:ext cx="75656" cy="41757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914" extrusionOk="0">
                    <a:moveTo>
                      <a:pt x="669" y="1"/>
                    </a:moveTo>
                    <a:cubicBezTo>
                      <a:pt x="0" y="1"/>
                      <a:pt x="1175" y="886"/>
                      <a:pt x="1655" y="913"/>
                    </a:cubicBezTo>
                    <a:cubicBezTo>
                      <a:pt x="1655" y="913"/>
                      <a:pt x="1410" y="25"/>
                      <a:pt x="692" y="1"/>
                    </a:cubicBezTo>
                    <a:cubicBezTo>
                      <a:pt x="684" y="1"/>
                      <a:pt x="677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713;p36">
                <a:extLst>
                  <a:ext uri="{FF2B5EF4-FFF2-40B4-BE49-F238E27FC236}">
                    <a16:creationId xmlns:a16="http://schemas.microsoft.com/office/drawing/2014/main" id="{28C05AA9-1255-0AFE-1E62-E7555E3A09EC}"/>
                  </a:ext>
                </a:extLst>
              </p:cNvPr>
              <p:cNvSpPr/>
              <p:nvPr/>
            </p:nvSpPr>
            <p:spPr>
              <a:xfrm rot="-1400388">
                <a:off x="2450774" y="2548902"/>
                <a:ext cx="102245" cy="44498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974" extrusionOk="0">
                    <a:moveTo>
                      <a:pt x="803" y="1"/>
                    </a:moveTo>
                    <a:cubicBezTo>
                      <a:pt x="757" y="1"/>
                      <a:pt x="711" y="6"/>
                      <a:pt x="666" y="16"/>
                    </a:cubicBezTo>
                    <a:cubicBezTo>
                      <a:pt x="0" y="168"/>
                      <a:pt x="1380" y="974"/>
                      <a:pt x="2155" y="974"/>
                    </a:cubicBezTo>
                    <a:cubicBezTo>
                      <a:pt x="2183" y="974"/>
                      <a:pt x="2211" y="973"/>
                      <a:pt x="2238" y="970"/>
                    </a:cubicBezTo>
                    <a:cubicBezTo>
                      <a:pt x="2238" y="970"/>
                      <a:pt x="1464" y="1"/>
                      <a:pt x="8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714;p36">
                <a:extLst>
                  <a:ext uri="{FF2B5EF4-FFF2-40B4-BE49-F238E27FC236}">
                    <a16:creationId xmlns:a16="http://schemas.microsoft.com/office/drawing/2014/main" id="{1F2D46B8-A349-A75A-9776-47023171A65B}"/>
                  </a:ext>
                </a:extLst>
              </p:cNvPr>
              <p:cNvSpPr/>
              <p:nvPr/>
            </p:nvSpPr>
            <p:spPr>
              <a:xfrm rot="-1400388">
                <a:off x="2499185" y="2611891"/>
                <a:ext cx="102839" cy="54914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202" extrusionOk="0">
                    <a:moveTo>
                      <a:pt x="752" y="0"/>
                    </a:moveTo>
                    <a:cubicBezTo>
                      <a:pt x="0" y="0"/>
                      <a:pt x="586" y="698"/>
                      <a:pt x="2251" y="1202"/>
                    </a:cubicBezTo>
                    <a:cubicBezTo>
                      <a:pt x="2251" y="1202"/>
                      <a:pt x="1655" y="38"/>
                      <a:pt x="815" y="2"/>
                    </a:cubicBezTo>
                    <a:cubicBezTo>
                      <a:pt x="793" y="1"/>
                      <a:pt x="772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715;p36">
                <a:extLst>
                  <a:ext uri="{FF2B5EF4-FFF2-40B4-BE49-F238E27FC236}">
                    <a16:creationId xmlns:a16="http://schemas.microsoft.com/office/drawing/2014/main" id="{067E86D4-D7A6-9374-8433-35BEA43FA0E1}"/>
                  </a:ext>
                </a:extLst>
              </p:cNvPr>
              <p:cNvSpPr/>
              <p:nvPr/>
            </p:nvSpPr>
            <p:spPr>
              <a:xfrm rot="-1400388">
                <a:off x="2514042" y="2680854"/>
                <a:ext cx="137423" cy="64737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1417" extrusionOk="0">
                    <a:moveTo>
                      <a:pt x="1029" y="0"/>
                    </a:moveTo>
                    <a:cubicBezTo>
                      <a:pt x="1004" y="0"/>
                      <a:pt x="979" y="1"/>
                      <a:pt x="955" y="3"/>
                    </a:cubicBezTo>
                    <a:cubicBezTo>
                      <a:pt x="0" y="87"/>
                      <a:pt x="1946" y="1258"/>
                      <a:pt x="3007" y="1416"/>
                    </a:cubicBezTo>
                    <a:cubicBezTo>
                      <a:pt x="3007" y="1416"/>
                      <a:pt x="1969" y="0"/>
                      <a:pt x="10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716;p36">
                <a:extLst>
                  <a:ext uri="{FF2B5EF4-FFF2-40B4-BE49-F238E27FC236}">
                    <a16:creationId xmlns:a16="http://schemas.microsoft.com/office/drawing/2014/main" id="{4C99DE63-6A89-F723-CE26-64986E97B8FB}"/>
                  </a:ext>
                </a:extLst>
              </p:cNvPr>
              <p:cNvSpPr/>
              <p:nvPr/>
            </p:nvSpPr>
            <p:spPr>
              <a:xfrm rot="-1400388">
                <a:off x="2573224" y="2762025"/>
                <a:ext cx="126550" cy="64097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1403" extrusionOk="0">
                    <a:moveTo>
                      <a:pt x="720" y="1"/>
                    </a:moveTo>
                    <a:cubicBezTo>
                      <a:pt x="0" y="1"/>
                      <a:pt x="1042" y="1000"/>
                      <a:pt x="2770" y="1402"/>
                    </a:cubicBezTo>
                    <a:cubicBezTo>
                      <a:pt x="2770" y="1402"/>
                      <a:pt x="1790" y="123"/>
                      <a:pt x="843" y="9"/>
                    </a:cubicBezTo>
                    <a:cubicBezTo>
                      <a:pt x="798" y="4"/>
                      <a:pt x="756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717;p36">
                <a:extLst>
                  <a:ext uri="{FF2B5EF4-FFF2-40B4-BE49-F238E27FC236}">
                    <a16:creationId xmlns:a16="http://schemas.microsoft.com/office/drawing/2014/main" id="{B6CF80A8-9256-EC6A-067B-725DA935ECE3}"/>
                  </a:ext>
                </a:extLst>
              </p:cNvPr>
              <p:cNvSpPr/>
              <p:nvPr/>
            </p:nvSpPr>
            <p:spPr>
              <a:xfrm rot="-1400388">
                <a:off x="2560247" y="2844913"/>
                <a:ext cx="180185" cy="65102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425" extrusionOk="0">
                    <a:moveTo>
                      <a:pt x="1534" y="0"/>
                    </a:moveTo>
                    <a:cubicBezTo>
                      <a:pt x="1442" y="0"/>
                      <a:pt x="1350" y="9"/>
                      <a:pt x="1260" y="27"/>
                    </a:cubicBezTo>
                    <a:cubicBezTo>
                      <a:pt x="1" y="288"/>
                      <a:pt x="3778" y="1424"/>
                      <a:pt x="3944" y="1424"/>
                    </a:cubicBezTo>
                    <a:cubicBezTo>
                      <a:pt x="3944" y="1424"/>
                      <a:pt x="2716" y="0"/>
                      <a:pt x="1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718;p36">
                <a:extLst>
                  <a:ext uri="{FF2B5EF4-FFF2-40B4-BE49-F238E27FC236}">
                    <a16:creationId xmlns:a16="http://schemas.microsoft.com/office/drawing/2014/main" id="{53C2DC8A-7DA0-2539-11DF-8C2101A0816E}"/>
                  </a:ext>
                </a:extLst>
              </p:cNvPr>
              <p:cNvSpPr/>
              <p:nvPr/>
            </p:nvSpPr>
            <p:spPr>
              <a:xfrm rot="-1400388">
                <a:off x="2609328" y="2898665"/>
                <a:ext cx="160266" cy="62361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1365" extrusionOk="0">
                    <a:moveTo>
                      <a:pt x="1009" y="0"/>
                    </a:moveTo>
                    <a:cubicBezTo>
                      <a:pt x="987" y="0"/>
                      <a:pt x="964" y="1"/>
                      <a:pt x="943" y="2"/>
                    </a:cubicBezTo>
                    <a:cubicBezTo>
                      <a:pt x="1" y="69"/>
                      <a:pt x="2480" y="1364"/>
                      <a:pt x="3490" y="1364"/>
                    </a:cubicBezTo>
                    <a:cubicBezTo>
                      <a:pt x="3496" y="1364"/>
                      <a:pt x="3502" y="1364"/>
                      <a:pt x="3508" y="1364"/>
                    </a:cubicBezTo>
                    <a:cubicBezTo>
                      <a:pt x="3508" y="1364"/>
                      <a:pt x="1963" y="0"/>
                      <a:pt x="1009" y="0"/>
                    </a:cubicBezTo>
                    <a:close/>
                  </a:path>
                </a:pathLst>
              </a:custGeom>
              <a:solidFill>
                <a:srgbClr val="9CC4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719;p36">
                <a:extLst>
                  <a:ext uri="{FF2B5EF4-FFF2-40B4-BE49-F238E27FC236}">
                    <a16:creationId xmlns:a16="http://schemas.microsoft.com/office/drawing/2014/main" id="{1B2C8254-8A6B-E10D-07AE-DB2B372B28F3}"/>
                  </a:ext>
                </a:extLst>
              </p:cNvPr>
              <p:cNvSpPr/>
              <p:nvPr/>
            </p:nvSpPr>
            <p:spPr>
              <a:xfrm rot="-1400388">
                <a:off x="2454208" y="2669582"/>
                <a:ext cx="208328" cy="272471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5964" extrusionOk="0">
                    <a:moveTo>
                      <a:pt x="1" y="773"/>
                    </a:moveTo>
                    <a:lnTo>
                      <a:pt x="1" y="773"/>
                    </a:lnTo>
                    <a:cubicBezTo>
                      <a:pt x="530" y="2738"/>
                      <a:pt x="3446" y="5659"/>
                      <a:pt x="3387" y="5840"/>
                    </a:cubicBezTo>
                    <a:lnTo>
                      <a:pt x="4106" y="5916"/>
                    </a:lnTo>
                    <a:lnTo>
                      <a:pt x="4106" y="5916"/>
                    </a:lnTo>
                    <a:cubicBezTo>
                      <a:pt x="3842" y="5446"/>
                      <a:pt x="1656" y="1625"/>
                      <a:pt x="1" y="773"/>
                    </a:cubicBezTo>
                    <a:close/>
                    <a:moveTo>
                      <a:pt x="4106" y="5916"/>
                    </a:moveTo>
                    <a:cubicBezTo>
                      <a:pt x="4124" y="5947"/>
                      <a:pt x="4133" y="5964"/>
                      <a:pt x="4133" y="5964"/>
                    </a:cubicBezTo>
                    <a:cubicBezTo>
                      <a:pt x="4133" y="5964"/>
                      <a:pt x="4125" y="5947"/>
                      <a:pt x="4109" y="5916"/>
                    </a:cubicBezTo>
                    <a:lnTo>
                      <a:pt x="4109" y="5916"/>
                    </a:lnTo>
                    <a:lnTo>
                      <a:pt x="4106" y="5916"/>
                    </a:lnTo>
                    <a:close/>
                    <a:moveTo>
                      <a:pt x="1461" y="0"/>
                    </a:moveTo>
                    <a:lnTo>
                      <a:pt x="1461" y="0"/>
                    </a:lnTo>
                    <a:cubicBezTo>
                      <a:pt x="1699" y="1151"/>
                      <a:pt x="3857" y="5419"/>
                      <a:pt x="4109" y="5916"/>
                    </a:cubicBezTo>
                    <a:lnTo>
                      <a:pt x="4109" y="5916"/>
                    </a:lnTo>
                    <a:lnTo>
                      <a:pt x="4559" y="5964"/>
                    </a:lnTo>
                    <a:cubicBezTo>
                      <a:pt x="4559" y="5964"/>
                      <a:pt x="3099" y="1228"/>
                      <a:pt x="14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720;p36">
                <a:extLst>
                  <a:ext uri="{FF2B5EF4-FFF2-40B4-BE49-F238E27FC236}">
                    <a16:creationId xmlns:a16="http://schemas.microsoft.com/office/drawing/2014/main" id="{0E374402-DAFF-65D2-5898-42AE24394E86}"/>
                  </a:ext>
                </a:extLst>
              </p:cNvPr>
              <p:cNvSpPr/>
              <p:nvPr/>
            </p:nvSpPr>
            <p:spPr>
              <a:xfrm rot="-1400388">
                <a:off x="2732175" y="2774339"/>
                <a:ext cx="135824" cy="135687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2970" extrusionOk="0">
                    <a:moveTo>
                      <a:pt x="1484" y="1"/>
                    </a:moveTo>
                    <a:cubicBezTo>
                      <a:pt x="664" y="1"/>
                      <a:pt x="1" y="664"/>
                      <a:pt x="1" y="1485"/>
                    </a:cubicBezTo>
                    <a:cubicBezTo>
                      <a:pt x="1" y="2306"/>
                      <a:pt x="664" y="2969"/>
                      <a:pt x="1484" y="2969"/>
                    </a:cubicBezTo>
                    <a:cubicBezTo>
                      <a:pt x="2305" y="2969"/>
                      <a:pt x="2972" y="2306"/>
                      <a:pt x="2972" y="1485"/>
                    </a:cubicBezTo>
                    <a:cubicBezTo>
                      <a:pt x="2972" y="664"/>
                      <a:pt x="2305" y="1"/>
                      <a:pt x="1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721;p36">
                <a:extLst>
                  <a:ext uri="{FF2B5EF4-FFF2-40B4-BE49-F238E27FC236}">
                    <a16:creationId xmlns:a16="http://schemas.microsoft.com/office/drawing/2014/main" id="{525FF879-39DE-A4E8-2A05-7AA3C62B30CC}"/>
                  </a:ext>
                </a:extLst>
              </p:cNvPr>
              <p:cNvSpPr/>
              <p:nvPr/>
            </p:nvSpPr>
            <p:spPr>
              <a:xfrm rot="-1400388">
                <a:off x="2840346" y="2762777"/>
                <a:ext cx="146652" cy="146423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3205" extrusionOk="0">
                    <a:moveTo>
                      <a:pt x="1603" y="1"/>
                    </a:moveTo>
                    <a:cubicBezTo>
                      <a:pt x="719" y="1"/>
                      <a:pt x="0" y="718"/>
                      <a:pt x="0" y="1602"/>
                    </a:cubicBezTo>
                    <a:cubicBezTo>
                      <a:pt x="0" y="2487"/>
                      <a:pt x="719" y="3205"/>
                      <a:pt x="1603" y="3205"/>
                    </a:cubicBezTo>
                    <a:cubicBezTo>
                      <a:pt x="2490" y="3205"/>
                      <a:pt x="3209" y="2487"/>
                      <a:pt x="3209" y="1602"/>
                    </a:cubicBezTo>
                    <a:cubicBezTo>
                      <a:pt x="3209" y="718"/>
                      <a:pt x="2490" y="1"/>
                      <a:pt x="16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722;p36">
                <a:extLst>
                  <a:ext uri="{FF2B5EF4-FFF2-40B4-BE49-F238E27FC236}">
                    <a16:creationId xmlns:a16="http://schemas.microsoft.com/office/drawing/2014/main" id="{04D3E93B-CA5D-316A-FA37-29061BDFDDF8}"/>
                  </a:ext>
                </a:extLst>
              </p:cNvPr>
              <p:cNvSpPr/>
              <p:nvPr/>
            </p:nvSpPr>
            <p:spPr>
              <a:xfrm rot="-1400388">
                <a:off x="2810168" y="2733050"/>
                <a:ext cx="29239" cy="50117"/>
              </a:xfrm>
              <a:custGeom>
                <a:avLst/>
                <a:gdLst/>
                <a:ahLst/>
                <a:cxnLst/>
                <a:rect l="l" t="t" r="r" b="b"/>
                <a:pathLst>
                  <a:path w="640" h="1097" extrusionOk="0">
                    <a:moveTo>
                      <a:pt x="517" y="0"/>
                    </a:moveTo>
                    <a:cubicBezTo>
                      <a:pt x="505" y="465"/>
                      <a:pt x="4" y="1010"/>
                      <a:pt x="0" y="1014"/>
                    </a:cubicBezTo>
                    <a:lnTo>
                      <a:pt x="87" y="1097"/>
                    </a:lnTo>
                    <a:cubicBezTo>
                      <a:pt x="110" y="1073"/>
                      <a:pt x="627" y="516"/>
                      <a:pt x="6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723;p36">
                <a:extLst>
                  <a:ext uri="{FF2B5EF4-FFF2-40B4-BE49-F238E27FC236}">
                    <a16:creationId xmlns:a16="http://schemas.microsoft.com/office/drawing/2014/main" id="{23250117-7178-29B0-288E-09E261A2B43D}"/>
                  </a:ext>
                </a:extLst>
              </p:cNvPr>
              <p:cNvSpPr/>
              <p:nvPr/>
            </p:nvSpPr>
            <p:spPr>
              <a:xfrm rot="-1400388">
                <a:off x="2770018" y="2705448"/>
                <a:ext cx="54823" cy="6131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342" extrusionOk="0">
                    <a:moveTo>
                      <a:pt x="465" y="1"/>
                    </a:moveTo>
                    <a:lnTo>
                      <a:pt x="465" y="1"/>
                    </a:lnTo>
                    <a:cubicBezTo>
                      <a:pt x="0" y="797"/>
                      <a:pt x="1049" y="1342"/>
                      <a:pt x="1049" y="1342"/>
                    </a:cubicBezTo>
                    <a:cubicBezTo>
                      <a:pt x="1049" y="1342"/>
                      <a:pt x="1199" y="123"/>
                      <a:pt x="4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724;p36">
                <a:extLst>
                  <a:ext uri="{FF2B5EF4-FFF2-40B4-BE49-F238E27FC236}">
                    <a16:creationId xmlns:a16="http://schemas.microsoft.com/office/drawing/2014/main" id="{479FEBC4-169E-3D5E-5605-6BE7838993F4}"/>
                  </a:ext>
                </a:extLst>
              </p:cNvPr>
              <p:cNvSpPr/>
              <p:nvPr/>
            </p:nvSpPr>
            <p:spPr>
              <a:xfrm rot="-368213">
                <a:off x="2565849" y="2861470"/>
                <a:ext cx="582382" cy="755068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13172" extrusionOk="0">
                    <a:moveTo>
                      <a:pt x="7905" y="0"/>
                    </a:moveTo>
                    <a:cubicBezTo>
                      <a:pt x="3356" y="0"/>
                      <a:pt x="423" y="578"/>
                      <a:pt x="423" y="578"/>
                    </a:cubicBezTo>
                    <a:cubicBezTo>
                      <a:pt x="0" y="3956"/>
                      <a:pt x="916" y="12998"/>
                      <a:pt x="916" y="12998"/>
                    </a:cubicBezTo>
                    <a:cubicBezTo>
                      <a:pt x="2841" y="13128"/>
                      <a:pt x="5005" y="13171"/>
                      <a:pt x="7036" y="13171"/>
                    </a:cubicBezTo>
                    <a:cubicBezTo>
                      <a:pt x="11097" y="13171"/>
                      <a:pt x="14623" y="12998"/>
                      <a:pt x="14623" y="12998"/>
                    </a:cubicBezTo>
                    <a:cubicBezTo>
                      <a:pt x="14623" y="12998"/>
                      <a:pt x="15594" y="4939"/>
                      <a:pt x="14749" y="436"/>
                    </a:cubicBezTo>
                    <a:cubicBezTo>
                      <a:pt x="12229" y="113"/>
                      <a:pt x="9910" y="0"/>
                      <a:pt x="79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" name="Google Shape;725;p36">
              <a:extLst>
                <a:ext uri="{FF2B5EF4-FFF2-40B4-BE49-F238E27FC236}">
                  <a16:creationId xmlns:a16="http://schemas.microsoft.com/office/drawing/2014/main" id="{AC4AE60B-056B-1B7D-7FA5-749940EC9736}"/>
                </a:ext>
              </a:extLst>
            </p:cNvPr>
            <p:cNvGrpSpPr/>
            <p:nvPr/>
          </p:nvGrpSpPr>
          <p:grpSpPr>
            <a:xfrm>
              <a:off x="3032823" y="2701538"/>
              <a:ext cx="582366" cy="1348135"/>
              <a:chOff x="3084623" y="2225650"/>
              <a:chExt cx="582366" cy="1348135"/>
            </a:xfrm>
          </p:grpSpPr>
          <p:sp>
            <p:nvSpPr>
              <p:cNvPr id="45" name="Google Shape;726;p36">
                <a:extLst>
                  <a:ext uri="{FF2B5EF4-FFF2-40B4-BE49-F238E27FC236}">
                    <a16:creationId xmlns:a16="http://schemas.microsoft.com/office/drawing/2014/main" id="{094ED0CD-AE72-296F-241B-76C3CF33F65D}"/>
                  </a:ext>
                </a:extLst>
              </p:cNvPr>
              <p:cNvSpPr/>
              <p:nvPr/>
            </p:nvSpPr>
            <p:spPr>
              <a:xfrm>
                <a:off x="3265000" y="2225650"/>
                <a:ext cx="231906" cy="532845"/>
              </a:xfrm>
              <a:custGeom>
                <a:avLst/>
                <a:gdLst/>
                <a:ahLst/>
                <a:cxnLst/>
                <a:rect l="l" t="t" r="r" b="b"/>
                <a:pathLst>
                  <a:path w="5282" h="12137" extrusionOk="0">
                    <a:moveTo>
                      <a:pt x="3530" y="0"/>
                    </a:moveTo>
                    <a:cubicBezTo>
                      <a:pt x="3262" y="0"/>
                      <a:pt x="2975" y="216"/>
                      <a:pt x="2699" y="604"/>
                    </a:cubicBezTo>
                    <a:cubicBezTo>
                      <a:pt x="1393" y="2451"/>
                      <a:pt x="0" y="12136"/>
                      <a:pt x="0" y="12136"/>
                    </a:cubicBezTo>
                    <a:lnTo>
                      <a:pt x="4187" y="11489"/>
                    </a:lnTo>
                    <a:cubicBezTo>
                      <a:pt x="5282" y="3052"/>
                      <a:pt x="4537" y="0"/>
                      <a:pt x="3530" y="0"/>
                    </a:cubicBezTo>
                    <a:close/>
                  </a:path>
                </a:pathLst>
              </a:custGeom>
              <a:solidFill>
                <a:srgbClr val="DC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27;p36">
                <a:extLst>
                  <a:ext uri="{FF2B5EF4-FFF2-40B4-BE49-F238E27FC236}">
                    <a16:creationId xmlns:a16="http://schemas.microsoft.com/office/drawing/2014/main" id="{2EC9606C-9AE8-A954-4F34-3AFD750C0B9D}"/>
                  </a:ext>
                </a:extLst>
              </p:cNvPr>
              <p:cNvSpPr/>
              <p:nvPr/>
            </p:nvSpPr>
            <p:spPr>
              <a:xfrm>
                <a:off x="3355268" y="2348317"/>
                <a:ext cx="95186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725" extrusionOk="0">
                    <a:moveTo>
                      <a:pt x="1073" y="1"/>
                    </a:moveTo>
                    <a:cubicBezTo>
                      <a:pt x="418" y="1"/>
                      <a:pt x="0" y="546"/>
                      <a:pt x="0" y="546"/>
                    </a:cubicBezTo>
                    <a:cubicBezTo>
                      <a:pt x="0" y="546"/>
                      <a:pt x="362" y="724"/>
                      <a:pt x="969" y="724"/>
                    </a:cubicBezTo>
                    <a:cubicBezTo>
                      <a:pt x="1302" y="724"/>
                      <a:pt x="1707" y="671"/>
                      <a:pt x="2167" y="506"/>
                    </a:cubicBezTo>
                    <a:cubicBezTo>
                      <a:pt x="1761" y="128"/>
                      <a:pt x="1389" y="1"/>
                      <a:pt x="1073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728;p36">
                <a:extLst>
                  <a:ext uri="{FF2B5EF4-FFF2-40B4-BE49-F238E27FC236}">
                    <a16:creationId xmlns:a16="http://schemas.microsoft.com/office/drawing/2014/main" id="{31B7B571-18FC-C712-28F2-32E3B1FB7D75}"/>
                  </a:ext>
                </a:extLst>
              </p:cNvPr>
              <p:cNvSpPr/>
              <p:nvPr/>
            </p:nvSpPr>
            <p:spPr>
              <a:xfrm>
                <a:off x="3332394" y="2466988"/>
                <a:ext cx="107831" cy="35956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819" extrusionOk="0">
                    <a:moveTo>
                      <a:pt x="1213" y="0"/>
                    </a:moveTo>
                    <a:cubicBezTo>
                      <a:pt x="472" y="0"/>
                      <a:pt x="0" y="617"/>
                      <a:pt x="0" y="617"/>
                    </a:cubicBezTo>
                    <a:cubicBezTo>
                      <a:pt x="0" y="617"/>
                      <a:pt x="411" y="819"/>
                      <a:pt x="1100" y="819"/>
                    </a:cubicBezTo>
                    <a:cubicBezTo>
                      <a:pt x="1476" y="819"/>
                      <a:pt x="1935" y="759"/>
                      <a:pt x="2455" y="574"/>
                    </a:cubicBezTo>
                    <a:cubicBezTo>
                      <a:pt x="1993" y="145"/>
                      <a:pt x="1572" y="0"/>
                      <a:pt x="1213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29;p36">
                <a:extLst>
                  <a:ext uri="{FF2B5EF4-FFF2-40B4-BE49-F238E27FC236}">
                    <a16:creationId xmlns:a16="http://schemas.microsoft.com/office/drawing/2014/main" id="{6B962BDB-B053-1ED4-D2F2-98D358C045B5}"/>
                  </a:ext>
                </a:extLst>
              </p:cNvPr>
              <p:cNvSpPr/>
              <p:nvPr/>
            </p:nvSpPr>
            <p:spPr>
              <a:xfrm>
                <a:off x="3308466" y="2578679"/>
                <a:ext cx="131232" cy="43727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996" extrusionOk="0">
                    <a:moveTo>
                      <a:pt x="1477" y="0"/>
                    </a:moveTo>
                    <a:cubicBezTo>
                      <a:pt x="576" y="0"/>
                      <a:pt x="1" y="749"/>
                      <a:pt x="1" y="749"/>
                    </a:cubicBezTo>
                    <a:cubicBezTo>
                      <a:pt x="1" y="749"/>
                      <a:pt x="501" y="996"/>
                      <a:pt x="1342" y="996"/>
                    </a:cubicBezTo>
                    <a:cubicBezTo>
                      <a:pt x="1799" y="996"/>
                      <a:pt x="2356" y="923"/>
                      <a:pt x="2988" y="698"/>
                    </a:cubicBezTo>
                    <a:cubicBezTo>
                      <a:pt x="2427" y="176"/>
                      <a:pt x="1914" y="0"/>
                      <a:pt x="1477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30;p36">
                <a:extLst>
                  <a:ext uri="{FF2B5EF4-FFF2-40B4-BE49-F238E27FC236}">
                    <a16:creationId xmlns:a16="http://schemas.microsoft.com/office/drawing/2014/main" id="{03E9BC69-EB76-F849-D56E-C5DBF0F0D934}"/>
                  </a:ext>
                </a:extLst>
              </p:cNvPr>
              <p:cNvSpPr/>
              <p:nvPr/>
            </p:nvSpPr>
            <p:spPr>
              <a:xfrm>
                <a:off x="3329979" y="2340721"/>
                <a:ext cx="292846" cy="503167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11461" extrusionOk="0">
                    <a:moveTo>
                      <a:pt x="5264" y="1"/>
                    </a:moveTo>
                    <a:cubicBezTo>
                      <a:pt x="5017" y="1"/>
                      <a:pt x="4731" y="169"/>
                      <a:pt x="4432" y="477"/>
                    </a:cubicBezTo>
                    <a:cubicBezTo>
                      <a:pt x="2858" y="2104"/>
                      <a:pt x="1" y="11461"/>
                      <a:pt x="1" y="11461"/>
                    </a:cubicBezTo>
                    <a:lnTo>
                      <a:pt x="4235" y="11461"/>
                    </a:lnTo>
                    <a:cubicBezTo>
                      <a:pt x="6669" y="3077"/>
                      <a:pt x="6322" y="1"/>
                      <a:pt x="5264" y="1"/>
                    </a:cubicBezTo>
                    <a:close/>
                  </a:path>
                </a:pathLst>
              </a:custGeom>
              <a:solidFill>
                <a:srgbClr val="FFA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31;p36">
                <a:extLst>
                  <a:ext uri="{FF2B5EF4-FFF2-40B4-BE49-F238E27FC236}">
                    <a16:creationId xmlns:a16="http://schemas.microsoft.com/office/drawing/2014/main" id="{88ECADE3-9E40-7F8E-1A05-1E0BF30C5A15}"/>
                  </a:ext>
                </a:extLst>
              </p:cNvPr>
              <p:cNvSpPr/>
              <p:nvPr/>
            </p:nvSpPr>
            <p:spPr>
              <a:xfrm>
                <a:off x="3478114" y="2459041"/>
                <a:ext cx="94484" cy="33015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752" extrusionOk="0">
                    <a:moveTo>
                      <a:pt x="962" y="1"/>
                    </a:moveTo>
                    <a:cubicBezTo>
                      <a:pt x="406" y="1"/>
                      <a:pt x="0" y="387"/>
                      <a:pt x="0" y="387"/>
                    </a:cubicBezTo>
                    <a:cubicBezTo>
                      <a:pt x="0" y="387"/>
                      <a:pt x="521" y="751"/>
                      <a:pt x="1445" y="751"/>
                    </a:cubicBezTo>
                    <a:cubicBezTo>
                      <a:pt x="1659" y="751"/>
                      <a:pt x="1895" y="732"/>
                      <a:pt x="2151" y="683"/>
                    </a:cubicBezTo>
                    <a:cubicBezTo>
                      <a:pt x="1738" y="160"/>
                      <a:pt x="1319" y="1"/>
                      <a:pt x="962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732;p36">
                <a:extLst>
                  <a:ext uri="{FF2B5EF4-FFF2-40B4-BE49-F238E27FC236}">
                    <a16:creationId xmlns:a16="http://schemas.microsoft.com/office/drawing/2014/main" id="{245EF023-C4AE-678A-81AC-B60E09FA087D}"/>
                  </a:ext>
                </a:extLst>
              </p:cNvPr>
              <p:cNvSpPr/>
              <p:nvPr/>
            </p:nvSpPr>
            <p:spPr>
              <a:xfrm>
                <a:off x="3437063" y="2573586"/>
                <a:ext cx="106777" cy="37449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853" extrusionOk="0">
                    <a:moveTo>
                      <a:pt x="1087" y="1"/>
                    </a:moveTo>
                    <a:cubicBezTo>
                      <a:pt x="459" y="1"/>
                      <a:pt x="0" y="439"/>
                      <a:pt x="0" y="439"/>
                    </a:cubicBezTo>
                    <a:cubicBezTo>
                      <a:pt x="0" y="439"/>
                      <a:pt x="586" y="853"/>
                      <a:pt x="1627" y="853"/>
                    </a:cubicBezTo>
                    <a:cubicBezTo>
                      <a:pt x="1871" y="853"/>
                      <a:pt x="2140" y="830"/>
                      <a:pt x="2432" y="774"/>
                    </a:cubicBezTo>
                    <a:cubicBezTo>
                      <a:pt x="1964" y="181"/>
                      <a:pt x="1490" y="1"/>
                      <a:pt x="1087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733;p36">
                <a:extLst>
                  <a:ext uri="{FF2B5EF4-FFF2-40B4-BE49-F238E27FC236}">
                    <a16:creationId xmlns:a16="http://schemas.microsoft.com/office/drawing/2014/main" id="{34347DB3-70DA-1864-C21C-EBAD82C72D8A}"/>
                  </a:ext>
                </a:extLst>
              </p:cNvPr>
              <p:cNvSpPr/>
              <p:nvPr/>
            </p:nvSpPr>
            <p:spPr>
              <a:xfrm>
                <a:off x="3395485" y="2681940"/>
                <a:ext cx="130003" cy="45483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1036" extrusionOk="0">
                    <a:moveTo>
                      <a:pt x="1320" y="1"/>
                    </a:moveTo>
                    <a:cubicBezTo>
                      <a:pt x="556" y="1"/>
                      <a:pt x="0" y="532"/>
                      <a:pt x="0" y="532"/>
                    </a:cubicBezTo>
                    <a:cubicBezTo>
                      <a:pt x="0" y="532"/>
                      <a:pt x="715" y="1036"/>
                      <a:pt x="1987" y="1036"/>
                    </a:cubicBezTo>
                    <a:cubicBezTo>
                      <a:pt x="2282" y="1036"/>
                      <a:pt x="2607" y="1009"/>
                      <a:pt x="2960" y="942"/>
                    </a:cubicBezTo>
                    <a:cubicBezTo>
                      <a:pt x="2389" y="220"/>
                      <a:pt x="1811" y="1"/>
                      <a:pt x="1320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734;p36">
                <a:extLst>
                  <a:ext uri="{FF2B5EF4-FFF2-40B4-BE49-F238E27FC236}">
                    <a16:creationId xmlns:a16="http://schemas.microsoft.com/office/drawing/2014/main" id="{E05138D1-60FB-A5F3-041D-3DEFAE987745}"/>
                  </a:ext>
                </a:extLst>
              </p:cNvPr>
              <p:cNvSpPr/>
              <p:nvPr/>
            </p:nvSpPr>
            <p:spPr>
              <a:xfrm>
                <a:off x="3543269" y="2403064"/>
                <a:ext cx="4742" cy="373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85" extrusionOk="0">
                    <a:moveTo>
                      <a:pt x="55" y="1"/>
                    </a:moveTo>
                    <a:cubicBezTo>
                      <a:pt x="0" y="1"/>
                      <a:pt x="0" y="84"/>
                      <a:pt x="55" y="84"/>
                    </a:cubicBezTo>
                    <a:cubicBezTo>
                      <a:pt x="108" y="84"/>
                      <a:pt x="108" y="1"/>
                      <a:pt x="55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735;p36">
                <a:extLst>
                  <a:ext uri="{FF2B5EF4-FFF2-40B4-BE49-F238E27FC236}">
                    <a16:creationId xmlns:a16="http://schemas.microsoft.com/office/drawing/2014/main" id="{E7BC80CF-1CD2-4B4E-69FC-C1DF2723FE68}"/>
                  </a:ext>
                </a:extLst>
              </p:cNvPr>
              <p:cNvSpPr/>
              <p:nvPr/>
            </p:nvSpPr>
            <p:spPr>
              <a:xfrm>
                <a:off x="3561270" y="2419045"/>
                <a:ext cx="5093" cy="382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87" extrusionOk="0">
                    <a:moveTo>
                      <a:pt x="60" y="0"/>
                    </a:moveTo>
                    <a:cubicBezTo>
                      <a:pt x="1" y="0"/>
                      <a:pt x="1" y="87"/>
                      <a:pt x="60" y="87"/>
                    </a:cubicBezTo>
                    <a:cubicBezTo>
                      <a:pt x="115" y="87"/>
                      <a:pt x="115" y="0"/>
                      <a:pt x="60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736;p36">
                <a:extLst>
                  <a:ext uri="{FF2B5EF4-FFF2-40B4-BE49-F238E27FC236}">
                    <a16:creationId xmlns:a16="http://schemas.microsoft.com/office/drawing/2014/main" id="{023CF151-1E4B-C0F0-EEFC-DEC6640DA5E0}"/>
                  </a:ext>
                </a:extLst>
              </p:cNvPr>
              <p:cNvSpPr/>
              <p:nvPr/>
            </p:nvSpPr>
            <p:spPr>
              <a:xfrm>
                <a:off x="3535981" y="2427826"/>
                <a:ext cx="8386" cy="6366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45" extrusionOk="0">
                    <a:moveTo>
                      <a:pt x="78" y="1"/>
                    </a:moveTo>
                    <a:cubicBezTo>
                      <a:pt x="48" y="1"/>
                      <a:pt x="16" y="17"/>
                      <a:pt x="8" y="45"/>
                    </a:cubicBezTo>
                    <a:cubicBezTo>
                      <a:pt x="1" y="68"/>
                      <a:pt x="13" y="96"/>
                      <a:pt x="32" y="108"/>
                    </a:cubicBezTo>
                    <a:cubicBezTo>
                      <a:pt x="35" y="108"/>
                      <a:pt x="40" y="110"/>
                      <a:pt x="43" y="111"/>
                    </a:cubicBezTo>
                    <a:lnTo>
                      <a:pt x="43" y="111"/>
                    </a:lnTo>
                    <a:cubicBezTo>
                      <a:pt x="44" y="111"/>
                      <a:pt x="44" y="112"/>
                      <a:pt x="44" y="112"/>
                    </a:cubicBezTo>
                    <a:cubicBezTo>
                      <a:pt x="56" y="127"/>
                      <a:pt x="68" y="139"/>
                      <a:pt x="88" y="143"/>
                    </a:cubicBezTo>
                    <a:cubicBezTo>
                      <a:pt x="93" y="145"/>
                      <a:pt x="98" y="145"/>
                      <a:pt x="104" y="145"/>
                    </a:cubicBezTo>
                    <a:cubicBezTo>
                      <a:pt x="116" y="145"/>
                      <a:pt x="128" y="143"/>
                      <a:pt x="139" y="143"/>
                    </a:cubicBezTo>
                    <a:cubicBezTo>
                      <a:pt x="179" y="136"/>
                      <a:pt x="190" y="88"/>
                      <a:pt x="174" y="56"/>
                    </a:cubicBezTo>
                    <a:cubicBezTo>
                      <a:pt x="173" y="55"/>
                      <a:pt x="173" y="55"/>
                      <a:pt x="172" y="54"/>
                    </a:cubicBezTo>
                    <a:lnTo>
                      <a:pt x="172" y="54"/>
                    </a:lnTo>
                    <a:cubicBezTo>
                      <a:pt x="171" y="50"/>
                      <a:pt x="169" y="47"/>
                      <a:pt x="166" y="45"/>
                    </a:cubicBezTo>
                    <a:cubicBezTo>
                      <a:pt x="163" y="32"/>
                      <a:pt x="155" y="21"/>
                      <a:pt x="143" y="17"/>
                    </a:cubicBezTo>
                    <a:cubicBezTo>
                      <a:pt x="127" y="5"/>
                      <a:pt x="108" y="5"/>
                      <a:pt x="88" y="1"/>
                    </a:cubicBezTo>
                    <a:cubicBezTo>
                      <a:pt x="85" y="1"/>
                      <a:pt x="82" y="1"/>
                      <a:pt x="78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37;p36">
                <a:extLst>
                  <a:ext uri="{FF2B5EF4-FFF2-40B4-BE49-F238E27FC236}">
                    <a16:creationId xmlns:a16="http://schemas.microsoft.com/office/drawing/2014/main" id="{72059CF7-EC53-56FF-9B31-E4D34CB67C4B}"/>
                  </a:ext>
                </a:extLst>
              </p:cNvPr>
              <p:cNvSpPr/>
              <p:nvPr/>
            </p:nvSpPr>
            <p:spPr>
              <a:xfrm>
                <a:off x="3505687" y="2426026"/>
                <a:ext cx="7288" cy="7771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7" extrusionOk="0">
                    <a:moveTo>
                      <a:pt x="106" y="1"/>
                    </a:moveTo>
                    <a:cubicBezTo>
                      <a:pt x="103" y="1"/>
                      <a:pt x="96" y="1"/>
                      <a:pt x="83" y="2"/>
                    </a:cubicBezTo>
                    <a:cubicBezTo>
                      <a:pt x="67" y="2"/>
                      <a:pt x="51" y="7"/>
                      <a:pt x="40" y="15"/>
                    </a:cubicBezTo>
                    <a:cubicBezTo>
                      <a:pt x="35" y="19"/>
                      <a:pt x="32" y="22"/>
                      <a:pt x="24" y="26"/>
                    </a:cubicBezTo>
                    <a:cubicBezTo>
                      <a:pt x="20" y="31"/>
                      <a:pt x="16" y="38"/>
                      <a:pt x="12" y="42"/>
                    </a:cubicBezTo>
                    <a:cubicBezTo>
                      <a:pt x="4" y="58"/>
                      <a:pt x="4" y="62"/>
                      <a:pt x="0" y="78"/>
                    </a:cubicBezTo>
                    <a:cubicBezTo>
                      <a:pt x="0" y="90"/>
                      <a:pt x="0" y="97"/>
                      <a:pt x="4" y="109"/>
                    </a:cubicBezTo>
                    <a:cubicBezTo>
                      <a:pt x="4" y="117"/>
                      <a:pt x="8" y="126"/>
                      <a:pt x="12" y="129"/>
                    </a:cubicBezTo>
                    <a:lnTo>
                      <a:pt x="12" y="133"/>
                    </a:lnTo>
                    <a:lnTo>
                      <a:pt x="20" y="141"/>
                    </a:lnTo>
                    <a:cubicBezTo>
                      <a:pt x="24" y="153"/>
                      <a:pt x="35" y="161"/>
                      <a:pt x="44" y="168"/>
                    </a:cubicBezTo>
                    <a:cubicBezTo>
                      <a:pt x="55" y="173"/>
                      <a:pt x="71" y="177"/>
                      <a:pt x="83" y="177"/>
                    </a:cubicBezTo>
                    <a:cubicBezTo>
                      <a:pt x="95" y="177"/>
                      <a:pt x="111" y="173"/>
                      <a:pt x="122" y="168"/>
                    </a:cubicBezTo>
                    <a:cubicBezTo>
                      <a:pt x="130" y="161"/>
                      <a:pt x="142" y="153"/>
                      <a:pt x="146" y="141"/>
                    </a:cubicBezTo>
                    <a:cubicBezTo>
                      <a:pt x="150" y="137"/>
                      <a:pt x="150" y="137"/>
                      <a:pt x="154" y="133"/>
                    </a:cubicBezTo>
                    <a:lnTo>
                      <a:pt x="154" y="129"/>
                    </a:lnTo>
                    <a:cubicBezTo>
                      <a:pt x="158" y="126"/>
                      <a:pt x="162" y="117"/>
                      <a:pt x="166" y="109"/>
                    </a:cubicBezTo>
                    <a:lnTo>
                      <a:pt x="166" y="90"/>
                    </a:lnTo>
                    <a:lnTo>
                      <a:pt x="166" y="66"/>
                    </a:lnTo>
                    <a:cubicBezTo>
                      <a:pt x="162" y="62"/>
                      <a:pt x="162" y="58"/>
                      <a:pt x="158" y="55"/>
                    </a:cubicBezTo>
                    <a:cubicBezTo>
                      <a:pt x="158" y="46"/>
                      <a:pt x="154" y="42"/>
                      <a:pt x="150" y="35"/>
                    </a:cubicBezTo>
                    <a:cubicBezTo>
                      <a:pt x="142" y="26"/>
                      <a:pt x="135" y="19"/>
                      <a:pt x="126" y="15"/>
                    </a:cubicBezTo>
                    <a:cubicBezTo>
                      <a:pt x="122" y="11"/>
                      <a:pt x="111" y="7"/>
                      <a:pt x="106" y="7"/>
                    </a:cubicBezTo>
                    <a:cubicBezTo>
                      <a:pt x="98" y="4"/>
                      <a:pt x="114" y="1"/>
                      <a:pt x="106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38;p36">
                <a:extLst>
                  <a:ext uri="{FF2B5EF4-FFF2-40B4-BE49-F238E27FC236}">
                    <a16:creationId xmlns:a16="http://schemas.microsoft.com/office/drawing/2014/main" id="{A6E512ED-7CD4-FB90-69EB-D3A4174672AC}"/>
                  </a:ext>
                </a:extLst>
              </p:cNvPr>
              <p:cNvSpPr/>
              <p:nvPr/>
            </p:nvSpPr>
            <p:spPr>
              <a:xfrm>
                <a:off x="3535981" y="2542546"/>
                <a:ext cx="7859" cy="759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73" extrusionOk="0">
                    <a:moveTo>
                      <a:pt x="99" y="0"/>
                    </a:moveTo>
                    <a:cubicBezTo>
                      <a:pt x="79" y="0"/>
                      <a:pt x="56" y="9"/>
                      <a:pt x="44" y="24"/>
                    </a:cubicBezTo>
                    <a:cubicBezTo>
                      <a:pt x="41" y="29"/>
                      <a:pt x="37" y="33"/>
                      <a:pt x="32" y="36"/>
                    </a:cubicBezTo>
                    <a:lnTo>
                      <a:pt x="28" y="40"/>
                    </a:lnTo>
                    <a:cubicBezTo>
                      <a:pt x="24" y="44"/>
                      <a:pt x="24" y="48"/>
                      <a:pt x="21" y="53"/>
                    </a:cubicBezTo>
                    <a:cubicBezTo>
                      <a:pt x="17" y="56"/>
                      <a:pt x="13" y="64"/>
                      <a:pt x="8" y="68"/>
                    </a:cubicBezTo>
                    <a:cubicBezTo>
                      <a:pt x="8" y="72"/>
                      <a:pt x="8" y="76"/>
                      <a:pt x="5" y="80"/>
                    </a:cubicBezTo>
                    <a:cubicBezTo>
                      <a:pt x="1" y="108"/>
                      <a:pt x="5" y="131"/>
                      <a:pt x="24" y="151"/>
                    </a:cubicBezTo>
                    <a:cubicBezTo>
                      <a:pt x="40" y="167"/>
                      <a:pt x="60" y="172"/>
                      <a:pt x="79" y="172"/>
                    </a:cubicBezTo>
                    <a:cubicBezTo>
                      <a:pt x="85" y="172"/>
                      <a:pt x="90" y="172"/>
                      <a:pt x="95" y="171"/>
                    </a:cubicBezTo>
                    <a:cubicBezTo>
                      <a:pt x="103" y="171"/>
                      <a:pt x="112" y="166"/>
                      <a:pt x="115" y="162"/>
                    </a:cubicBezTo>
                    <a:cubicBezTo>
                      <a:pt x="123" y="159"/>
                      <a:pt x="127" y="155"/>
                      <a:pt x="135" y="151"/>
                    </a:cubicBezTo>
                    <a:cubicBezTo>
                      <a:pt x="135" y="147"/>
                      <a:pt x="139" y="147"/>
                      <a:pt x="139" y="143"/>
                    </a:cubicBezTo>
                    <a:cubicBezTo>
                      <a:pt x="147" y="139"/>
                      <a:pt x="150" y="135"/>
                      <a:pt x="155" y="131"/>
                    </a:cubicBezTo>
                    <a:cubicBezTo>
                      <a:pt x="163" y="127"/>
                      <a:pt x="166" y="115"/>
                      <a:pt x="170" y="108"/>
                    </a:cubicBezTo>
                    <a:cubicBezTo>
                      <a:pt x="174" y="100"/>
                      <a:pt x="179" y="88"/>
                      <a:pt x="179" y="76"/>
                    </a:cubicBezTo>
                    <a:cubicBezTo>
                      <a:pt x="179" y="68"/>
                      <a:pt x="174" y="56"/>
                      <a:pt x="170" y="48"/>
                    </a:cubicBezTo>
                    <a:cubicBezTo>
                      <a:pt x="166" y="36"/>
                      <a:pt x="163" y="29"/>
                      <a:pt x="155" y="24"/>
                    </a:cubicBezTo>
                    <a:cubicBezTo>
                      <a:pt x="139" y="9"/>
                      <a:pt x="119" y="0"/>
                      <a:pt x="99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39;p36">
                <a:extLst>
                  <a:ext uri="{FF2B5EF4-FFF2-40B4-BE49-F238E27FC236}">
                    <a16:creationId xmlns:a16="http://schemas.microsoft.com/office/drawing/2014/main" id="{2936248D-C13E-B06D-2962-682D6C8028A4}"/>
                  </a:ext>
                </a:extLst>
              </p:cNvPr>
              <p:cNvSpPr/>
              <p:nvPr/>
            </p:nvSpPr>
            <p:spPr>
              <a:xfrm>
                <a:off x="3560963" y="2511770"/>
                <a:ext cx="9396" cy="8561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5" extrusionOk="0">
                    <a:moveTo>
                      <a:pt x="114" y="1"/>
                    </a:moveTo>
                    <a:cubicBezTo>
                      <a:pt x="106" y="1"/>
                      <a:pt x="97" y="2"/>
                      <a:pt x="87" y="3"/>
                    </a:cubicBezTo>
                    <a:cubicBezTo>
                      <a:pt x="83" y="7"/>
                      <a:pt x="75" y="7"/>
                      <a:pt x="67" y="7"/>
                    </a:cubicBezTo>
                    <a:cubicBezTo>
                      <a:pt x="60" y="11"/>
                      <a:pt x="51" y="15"/>
                      <a:pt x="44" y="20"/>
                    </a:cubicBezTo>
                    <a:cubicBezTo>
                      <a:pt x="36" y="23"/>
                      <a:pt x="27" y="31"/>
                      <a:pt x="20" y="43"/>
                    </a:cubicBezTo>
                    <a:cubicBezTo>
                      <a:pt x="16" y="47"/>
                      <a:pt x="12" y="55"/>
                      <a:pt x="8" y="62"/>
                    </a:cubicBezTo>
                    <a:cubicBezTo>
                      <a:pt x="4" y="74"/>
                      <a:pt x="0" y="86"/>
                      <a:pt x="0" y="98"/>
                    </a:cubicBezTo>
                    <a:cubicBezTo>
                      <a:pt x="0" y="106"/>
                      <a:pt x="4" y="114"/>
                      <a:pt x="4" y="122"/>
                    </a:cubicBezTo>
                    <a:cubicBezTo>
                      <a:pt x="8" y="129"/>
                      <a:pt x="8" y="138"/>
                      <a:pt x="12" y="142"/>
                    </a:cubicBezTo>
                    <a:cubicBezTo>
                      <a:pt x="20" y="153"/>
                      <a:pt x="27" y="162"/>
                      <a:pt x="36" y="169"/>
                    </a:cubicBezTo>
                    <a:cubicBezTo>
                      <a:pt x="44" y="177"/>
                      <a:pt x="55" y="181"/>
                      <a:pt x="67" y="185"/>
                    </a:cubicBezTo>
                    <a:cubicBezTo>
                      <a:pt x="75" y="189"/>
                      <a:pt x="83" y="189"/>
                      <a:pt x="87" y="189"/>
                    </a:cubicBezTo>
                    <a:cubicBezTo>
                      <a:pt x="97" y="193"/>
                      <a:pt x="106" y="195"/>
                      <a:pt x="114" y="195"/>
                    </a:cubicBezTo>
                    <a:cubicBezTo>
                      <a:pt x="122" y="195"/>
                      <a:pt x="130" y="193"/>
                      <a:pt x="138" y="189"/>
                    </a:cubicBezTo>
                    <a:cubicBezTo>
                      <a:pt x="158" y="185"/>
                      <a:pt x="170" y="177"/>
                      <a:pt x="182" y="165"/>
                    </a:cubicBezTo>
                    <a:cubicBezTo>
                      <a:pt x="202" y="145"/>
                      <a:pt x="209" y="122"/>
                      <a:pt x="209" y="98"/>
                    </a:cubicBezTo>
                    <a:cubicBezTo>
                      <a:pt x="213" y="82"/>
                      <a:pt x="209" y="71"/>
                      <a:pt x="202" y="58"/>
                    </a:cubicBezTo>
                    <a:cubicBezTo>
                      <a:pt x="197" y="47"/>
                      <a:pt x="193" y="38"/>
                      <a:pt x="182" y="27"/>
                    </a:cubicBezTo>
                    <a:cubicBezTo>
                      <a:pt x="170" y="15"/>
                      <a:pt x="158" y="7"/>
                      <a:pt x="138" y="3"/>
                    </a:cubicBezTo>
                    <a:cubicBezTo>
                      <a:pt x="130" y="2"/>
                      <a:pt x="122" y="1"/>
                      <a:pt x="114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40;p36">
                <a:extLst>
                  <a:ext uri="{FF2B5EF4-FFF2-40B4-BE49-F238E27FC236}">
                    <a16:creationId xmlns:a16="http://schemas.microsoft.com/office/drawing/2014/main" id="{A38D3A0A-0490-EF8F-5985-E2C062D91B03}"/>
                  </a:ext>
                </a:extLst>
              </p:cNvPr>
              <p:cNvSpPr/>
              <p:nvPr/>
            </p:nvSpPr>
            <p:spPr>
              <a:xfrm>
                <a:off x="3458708" y="2501189"/>
                <a:ext cx="7157" cy="821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87" extrusionOk="0">
                    <a:moveTo>
                      <a:pt x="21" y="75"/>
                    </a:moveTo>
                    <a:cubicBezTo>
                      <a:pt x="21" y="77"/>
                      <a:pt x="20" y="78"/>
                      <a:pt x="19" y="78"/>
                    </a:cubicBezTo>
                    <a:lnTo>
                      <a:pt x="19" y="78"/>
                    </a:lnTo>
                    <a:cubicBezTo>
                      <a:pt x="19" y="77"/>
                      <a:pt x="20" y="76"/>
                      <a:pt x="21" y="75"/>
                    </a:cubicBezTo>
                    <a:lnTo>
                      <a:pt x="21" y="75"/>
                    </a:lnTo>
                    <a:cubicBezTo>
                      <a:pt x="21" y="75"/>
                      <a:pt x="21" y="75"/>
                      <a:pt x="21" y="75"/>
                    </a:cubicBezTo>
                    <a:close/>
                    <a:moveTo>
                      <a:pt x="15" y="85"/>
                    </a:moveTo>
                    <a:cubicBezTo>
                      <a:pt x="15" y="85"/>
                      <a:pt x="15" y="86"/>
                      <a:pt x="15" y="87"/>
                    </a:cubicBezTo>
                    <a:lnTo>
                      <a:pt x="15" y="87"/>
                    </a:lnTo>
                    <a:cubicBezTo>
                      <a:pt x="15" y="86"/>
                      <a:pt x="15" y="86"/>
                      <a:pt x="15" y="85"/>
                    </a:cubicBezTo>
                    <a:lnTo>
                      <a:pt x="15" y="85"/>
                    </a:lnTo>
                    <a:cubicBezTo>
                      <a:pt x="15" y="85"/>
                      <a:pt x="15" y="85"/>
                      <a:pt x="15" y="85"/>
                    </a:cubicBezTo>
                    <a:close/>
                    <a:moveTo>
                      <a:pt x="15" y="89"/>
                    </a:moveTo>
                    <a:cubicBezTo>
                      <a:pt x="15" y="91"/>
                      <a:pt x="14" y="93"/>
                      <a:pt x="12" y="95"/>
                    </a:cubicBezTo>
                    <a:cubicBezTo>
                      <a:pt x="14" y="93"/>
                      <a:pt x="14" y="91"/>
                      <a:pt x="15" y="89"/>
                    </a:cubicBezTo>
                    <a:close/>
                    <a:moveTo>
                      <a:pt x="15" y="88"/>
                    </a:moveTo>
                    <a:cubicBezTo>
                      <a:pt x="16" y="88"/>
                      <a:pt x="16" y="89"/>
                      <a:pt x="16" y="90"/>
                    </a:cubicBezTo>
                    <a:lnTo>
                      <a:pt x="16" y="99"/>
                    </a:lnTo>
                    <a:cubicBezTo>
                      <a:pt x="16" y="96"/>
                      <a:pt x="16" y="92"/>
                      <a:pt x="15" y="88"/>
                    </a:cubicBezTo>
                    <a:lnTo>
                      <a:pt x="15" y="88"/>
                    </a:lnTo>
                    <a:cubicBezTo>
                      <a:pt x="15" y="88"/>
                      <a:pt x="15" y="88"/>
                      <a:pt x="15" y="88"/>
                    </a:cubicBezTo>
                    <a:close/>
                    <a:moveTo>
                      <a:pt x="83" y="1"/>
                    </a:moveTo>
                    <a:cubicBezTo>
                      <a:pt x="77" y="1"/>
                      <a:pt x="70" y="2"/>
                      <a:pt x="63" y="4"/>
                    </a:cubicBezTo>
                    <a:cubicBezTo>
                      <a:pt x="32" y="14"/>
                      <a:pt x="9" y="44"/>
                      <a:pt x="14" y="79"/>
                    </a:cubicBezTo>
                    <a:lnTo>
                      <a:pt x="14" y="79"/>
                    </a:lnTo>
                    <a:cubicBezTo>
                      <a:pt x="13" y="79"/>
                      <a:pt x="13" y="79"/>
                      <a:pt x="13" y="80"/>
                    </a:cubicBezTo>
                    <a:lnTo>
                      <a:pt x="13" y="80"/>
                    </a:lnTo>
                    <a:cubicBezTo>
                      <a:pt x="13" y="80"/>
                      <a:pt x="12" y="79"/>
                      <a:pt x="12" y="79"/>
                    </a:cubicBezTo>
                    <a:lnTo>
                      <a:pt x="12" y="79"/>
                    </a:lnTo>
                    <a:cubicBezTo>
                      <a:pt x="12" y="79"/>
                      <a:pt x="13" y="80"/>
                      <a:pt x="13" y="80"/>
                    </a:cubicBezTo>
                    <a:lnTo>
                      <a:pt x="13" y="80"/>
                    </a:lnTo>
                    <a:cubicBezTo>
                      <a:pt x="13" y="80"/>
                      <a:pt x="13" y="80"/>
                      <a:pt x="13" y="80"/>
                    </a:cubicBezTo>
                    <a:lnTo>
                      <a:pt x="13" y="80"/>
                    </a:lnTo>
                    <a:cubicBezTo>
                      <a:pt x="14" y="81"/>
                      <a:pt x="14" y="83"/>
                      <a:pt x="15" y="84"/>
                    </a:cubicBezTo>
                    <a:lnTo>
                      <a:pt x="15" y="84"/>
                    </a:lnTo>
                    <a:cubicBezTo>
                      <a:pt x="14" y="84"/>
                      <a:pt x="14" y="84"/>
                      <a:pt x="14" y="84"/>
                    </a:cubicBezTo>
                    <a:lnTo>
                      <a:pt x="14" y="84"/>
                    </a:lnTo>
                    <a:cubicBezTo>
                      <a:pt x="14" y="83"/>
                      <a:pt x="14" y="81"/>
                      <a:pt x="13" y="80"/>
                    </a:cubicBezTo>
                    <a:lnTo>
                      <a:pt x="13" y="80"/>
                    </a:lnTo>
                    <a:cubicBezTo>
                      <a:pt x="6" y="91"/>
                      <a:pt x="1" y="105"/>
                      <a:pt x="1" y="118"/>
                    </a:cubicBezTo>
                    <a:lnTo>
                      <a:pt x="5" y="134"/>
                    </a:lnTo>
                    <a:cubicBezTo>
                      <a:pt x="12" y="153"/>
                      <a:pt x="21" y="170"/>
                      <a:pt x="36" y="177"/>
                    </a:cubicBezTo>
                    <a:cubicBezTo>
                      <a:pt x="48" y="183"/>
                      <a:pt x="61" y="187"/>
                      <a:pt x="75" y="187"/>
                    </a:cubicBezTo>
                    <a:cubicBezTo>
                      <a:pt x="81" y="187"/>
                      <a:pt x="86" y="186"/>
                      <a:pt x="92" y="185"/>
                    </a:cubicBezTo>
                    <a:cubicBezTo>
                      <a:pt x="151" y="173"/>
                      <a:pt x="163" y="102"/>
                      <a:pt x="151" y="51"/>
                    </a:cubicBezTo>
                    <a:cubicBezTo>
                      <a:pt x="141" y="22"/>
                      <a:pt x="113" y="1"/>
                      <a:pt x="83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41;p36">
                <a:extLst>
                  <a:ext uri="{FF2B5EF4-FFF2-40B4-BE49-F238E27FC236}">
                    <a16:creationId xmlns:a16="http://schemas.microsoft.com/office/drawing/2014/main" id="{7904F716-2E91-B86A-B51F-82B3C9AAD7EE}"/>
                  </a:ext>
                </a:extLst>
              </p:cNvPr>
              <p:cNvSpPr/>
              <p:nvPr/>
            </p:nvSpPr>
            <p:spPr>
              <a:xfrm>
                <a:off x="3500813" y="2510365"/>
                <a:ext cx="7859" cy="7024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60" extrusionOk="0">
                    <a:moveTo>
                      <a:pt x="96" y="1"/>
                    </a:moveTo>
                    <a:cubicBezTo>
                      <a:pt x="82" y="1"/>
                      <a:pt x="69" y="4"/>
                      <a:pt x="56" y="12"/>
                    </a:cubicBezTo>
                    <a:cubicBezTo>
                      <a:pt x="48" y="16"/>
                      <a:pt x="36" y="23"/>
                      <a:pt x="28" y="32"/>
                    </a:cubicBezTo>
                    <a:cubicBezTo>
                      <a:pt x="13" y="39"/>
                      <a:pt x="0" y="59"/>
                      <a:pt x="0" y="79"/>
                    </a:cubicBezTo>
                    <a:cubicBezTo>
                      <a:pt x="4" y="99"/>
                      <a:pt x="9" y="114"/>
                      <a:pt x="20" y="126"/>
                    </a:cubicBezTo>
                    <a:cubicBezTo>
                      <a:pt x="33" y="134"/>
                      <a:pt x="44" y="141"/>
                      <a:pt x="56" y="150"/>
                    </a:cubicBezTo>
                    <a:cubicBezTo>
                      <a:pt x="68" y="156"/>
                      <a:pt x="81" y="159"/>
                      <a:pt x="94" y="159"/>
                    </a:cubicBezTo>
                    <a:cubicBezTo>
                      <a:pt x="137" y="159"/>
                      <a:pt x="178" y="127"/>
                      <a:pt x="178" y="79"/>
                    </a:cubicBezTo>
                    <a:cubicBezTo>
                      <a:pt x="178" y="34"/>
                      <a:pt x="138" y="1"/>
                      <a:pt x="96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42;p36">
                <a:extLst>
                  <a:ext uri="{FF2B5EF4-FFF2-40B4-BE49-F238E27FC236}">
                    <a16:creationId xmlns:a16="http://schemas.microsoft.com/office/drawing/2014/main" id="{3A281677-A694-749E-893C-9622DAF74521}"/>
                  </a:ext>
                </a:extLst>
              </p:cNvPr>
              <p:cNvSpPr/>
              <p:nvPr/>
            </p:nvSpPr>
            <p:spPr>
              <a:xfrm>
                <a:off x="3477939" y="2536312"/>
                <a:ext cx="5093" cy="566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29" extrusionOk="0">
                    <a:moveTo>
                      <a:pt x="60" y="0"/>
                    </a:moveTo>
                    <a:cubicBezTo>
                      <a:pt x="48" y="0"/>
                      <a:pt x="40" y="5"/>
                      <a:pt x="33" y="9"/>
                    </a:cubicBezTo>
                    <a:cubicBezTo>
                      <a:pt x="24" y="13"/>
                      <a:pt x="13" y="24"/>
                      <a:pt x="13" y="36"/>
                    </a:cubicBezTo>
                    <a:cubicBezTo>
                      <a:pt x="12" y="38"/>
                      <a:pt x="11" y="39"/>
                      <a:pt x="10" y="41"/>
                    </a:cubicBezTo>
                    <a:lnTo>
                      <a:pt x="10" y="41"/>
                    </a:lnTo>
                    <a:cubicBezTo>
                      <a:pt x="10" y="42"/>
                      <a:pt x="9" y="43"/>
                      <a:pt x="9" y="44"/>
                    </a:cubicBezTo>
                    <a:cubicBezTo>
                      <a:pt x="9" y="48"/>
                      <a:pt x="4" y="52"/>
                      <a:pt x="4" y="56"/>
                    </a:cubicBezTo>
                    <a:cubicBezTo>
                      <a:pt x="0" y="64"/>
                      <a:pt x="0" y="71"/>
                      <a:pt x="0" y="80"/>
                    </a:cubicBezTo>
                    <a:cubicBezTo>
                      <a:pt x="0" y="88"/>
                      <a:pt x="4" y="95"/>
                      <a:pt x="9" y="100"/>
                    </a:cubicBezTo>
                    <a:cubicBezTo>
                      <a:pt x="13" y="104"/>
                      <a:pt x="17" y="107"/>
                      <a:pt x="17" y="111"/>
                    </a:cubicBezTo>
                    <a:cubicBezTo>
                      <a:pt x="26" y="121"/>
                      <a:pt x="39" y="128"/>
                      <a:pt x="52" y="128"/>
                    </a:cubicBezTo>
                    <a:cubicBezTo>
                      <a:pt x="55" y="128"/>
                      <a:pt x="57" y="128"/>
                      <a:pt x="60" y="127"/>
                    </a:cubicBezTo>
                    <a:cubicBezTo>
                      <a:pt x="72" y="127"/>
                      <a:pt x="84" y="124"/>
                      <a:pt x="91" y="115"/>
                    </a:cubicBezTo>
                    <a:cubicBezTo>
                      <a:pt x="104" y="107"/>
                      <a:pt x="108" y="100"/>
                      <a:pt x="111" y="88"/>
                    </a:cubicBezTo>
                    <a:cubicBezTo>
                      <a:pt x="115" y="80"/>
                      <a:pt x="115" y="71"/>
                      <a:pt x="115" y="64"/>
                    </a:cubicBezTo>
                    <a:cubicBezTo>
                      <a:pt x="115" y="56"/>
                      <a:pt x="111" y="48"/>
                      <a:pt x="108" y="44"/>
                    </a:cubicBezTo>
                    <a:cubicBezTo>
                      <a:pt x="107" y="43"/>
                      <a:pt x="107" y="42"/>
                      <a:pt x="106" y="40"/>
                    </a:cubicBezTo>
                    <a:lnTo>
                      <a:pt x="106" y="40"/>
                    </a:lnTo>
                    <a:cubicBezTo>
                      <a:pt x="106" y="39"/>
                      <a:pt x="105" y="39"/>
                      <a:pt x="105" y="38"/>
                    </a:cubicBezTo>
                    <a:lnTo>
                      <a:pt x="105" y="38"/>
                    </a:lnTo>
                    <a:cubicBezTo>
                      <a:pt x="104" y="37"/>
                      <a:pt x="104" y="36"/>
                      <a:pt x="104" y="36"/>
                    </a:cubicBezTo>
                    <a:lnTo>
                      <a:pt x="104" y="36"/>
                    </a:lnTo>
                    <a:cubicBezTo>
                      <a:pt x="104" y="32"/>
                      <a:pt x="104" y="29"/>
                      <a:pt x="99" y="24"/>
                    </a:cubicBezTo>
                    <a:lnTo>
                      <a:pt x="88" y="13"/>
                    </a:lnTo>
                    <a:cubicBezTo>
                      <a:pt x="80" y="5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43;p36">
                <a:extLst>
                  <a:ext uri="{FF2B5EF4-FFF2-40B4-BE49-F238E27FC236}">
                    <a16:creationId xmlns:a16="http://schemas.microsoft.com/office/drawing/2014/main" id="{B68BA6DE-4868-F6CC-270F-D748F5EEBE17}"/>
                  </a:ext>
                </a:extLst>
              </p:cNvPr>
              <p:cNvSpPr/>
              <p:nvPr/>
            </p:nvSpPr>
            <p:spPr>
              <a:xfrm>
                <a:off x="3506170" y="2532097"/>
                <a:ext cx="4917" cy="478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9" extrusionOk="0">
                    <a:moveTo>
                      <a:pt x="47" y="0"/>
                    </a:moveTo>
                    <a:cubicBezTo>
                      <a:pt x="44" y="0"/>
                      <a:pt x="40" y="1"/>
                      <a:pt x="37" y="2"/>
                    </a:cubicBezTo>
                    <a:cubicBezTo>
                      <a:pt x="24" y="6"/>
                      <a:pt x="13" y="14"/>
                      <a:pt x="9" y="25"/>
                    </a:cubicBezTo>
                    <a:cubicBezTo>
                      <a:pt x="1" y="38"/>
                      <a:pt x="1" y="58"/>
                      <a:pt x="9" y="69"/>
                    </a:cubicBezTo>
                    <a:cubicBezTo>
                      <a:pt x="13" y="77"/>
                      <a:pt x="13" y="81"/>
                      <a:pt x="17" y="89"/>
                    </a:cubicBezTo>
                    <a:cubicBezTo>
                      <a:pt x="24" y="101"/>
                      <a:pt x="40" y="109"/>
                      <a:pt x="53" y="109"/>
                    </a:cubicBezTo>
                    <a:lnTo>
                      <a:pt x="72" y="109"/>
                    </a:lnTo>
                    <a:cubicBezTo>
                      <a:pt x="88" y="109"/>
                      <a:pt x="104" y="96"/>
                      <a:pt x="108" y="81"/>
                    </a:cubicBezTo>
                    <a:cubicBezTo>
                      <a:pt x="111" y="67"/>
                      <a:pt x="105" y="52"/>
                      <a:pt x="95" y="44"/>
                    </a:cubicBezTo>
                    <a:lnTo>
                      <a:pt x="95" y="44"/>
                    </a:lnTo>
                    <a:cubicBezTo>
                      <a:pt x="92" y="19"/>
                      <a:pt x="70" y="0"/>
                      <a:pt x="47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44;p36">
                <a:extLst>
                  <a:ext uri="{FF2B5EF4-FFF2-40B4-BE49-F238E27FC236}">
                    <a16:creationId xmlns:a16="http://schemas.microsoft.com/office/drawing/2014/main" id="{3202A705-EC95-1F8C-E033-4F991B2079C2}"/>
                  </a:ext>
                </a:extLst>
              </p:cNvPr>
              <p:cNvSpPr/>
              <p:nvPr/>
            </p:nvSpPr>
            <p:spPr>
              <a:xfrm>
                <a:off x="3531854" y="2586757"/>
                <a:ext cx="7113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36" extrusionOk="0">
                    <a:moveTo>
                      <a:pt x="71" y="0"/>
                    </a:moveTo>
                    <a:cubicBezTo>
                      <a:pt x="47" y="0"/>
                      <a:pt x="24" y="16"/>
                      <a:pt x="12" y="35"/>
                    </a:cubicBezTo>
                    <a:cubicBezTo>
                      <a:pt x="0" y="55"/>
                      <a:pt x="0" y="83"/>
                      <a:pt x="12" y="103"/>
                    </a:cubicBezTo>
                    <a:cubicBezTo>
                      <a:pt x="26" y="124"/>
                      <a:pt x="49" y="135"/>
                      <a:pt x="71" y="135"/>
                    </a:cubicBezTo>
                    <a:cubicBezTo>
                      <a:pt x="94" y="135"/>
                      <a:pt x="117" y="124"/>
                      <a:pt x="131" y="103"/>
                    </a:cubicBezTo>
                    <a:cubicBezTo>
                      <a:pt x="138" y="91"/>
                      <a:pt x="146" y="75"/>
                      <a:pt x="154" y="64"/>
                    </a:cubicBezTo>
                    <a:cubicBezTo>
                      <a:pt x="162" y="51"/>
                      <a:pt x="162" y="35"/>
                      <a:pt x="154" y="24"/>
                    </a:cubicBezTo>
                    <a:cubicBezTo>
                      <a:pt x="146" y="12"/>
                      <a:pt x="135" y="8"/>
                      <a:pt x="118" y="4"/>
                    </a:cubicBezTo>
                    <a:cubicBezTo>
                      <a:pt x="102" y="4"/>
                      <a:pt x="87" y="4"/>
                      <a:pt x="71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745;p36">
                <a:extLst>
                  <a:ext uri="{FF2B5EF4-FFF2-40B4-BE49-F238E27FC236}">
                    <a16:creationId xmlns:a16="http://schemas.microsoft.com/office/drawing/2014/main" id="{2C50A0EE-595A-BF4D-BFE1-4F12E1D4401A}"/>
                  </a:ext>
                </a:extLst>
              </p:cNvPr>
              <p:cNvSpPr/>
              <p:nvPr/>
            </p:nvSpPr>
            <p:spPr>
              <a:xfrm>
                <a:off x="3553675" y="2553566"/>
                <a:ext cx="6981" cy="6278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43" extrusionOk="0">
                    <a:moveTo>
                      <a:pt x="108" y="0"/>
                    </a:moveTo>
                    <a:cubicBezTo>
                      <a:pt x="101" y="0"/>
                      <a:pt x="94" y="2"/>
                      <a:pt x="87" y="6"/>
                    </a:cubicBezTo>
                    <a:cubicBezTo>
                      <a:pt x="48" y="38"/>
                      <a:pt x="0" y="70"/>
                      <a:pt x="13" y="125"/>
                    </a:cubicBezTo>
                    <a:cubicBezTo>
                      <a:pt x="14" y="136"/>
                      <a:pt x="25" y="142"/>
                      <a:pt x="36" y="142"/>
                    </a:cubicBezTo>
                    <a:cubicBezTo>
                      <a:pt x="47" y="142"/>
                      <a:pt x="58" y="136"/>
                      <a:pt x="60" y="125"/>
                    </a:cubicBezTo>
                    <a:cubicBezTo>
                      <a:pt x="60" y="121"/>
                      <a:pt x="64" y="113"/>
                      <a:pt x="68" y="109"/>
                    </a:cubicBezTo>
                    <a:cubicBezTo>
                      <a:pt x="68" y="109"/>
                      <a:pt x="68" y="105"/>
                      <a:pt x="71" y="105"/>
                    </a:cubicBezTo>
                    <a:cubicBezTo>
                      <a:pt x="75" y="105"/>
                      <a:pt x="79" y="101"/>
                      <a:pt x="79" y="101"/>
                    </a:cubicBezTo>
                    <a:cubicBezTo>
                      <a:pt x="75" y="101"/>
                      <a:pt x="84" y="97"/>
                      <a:pt x="87" y="97"/>
                    </a:cubicBezTo>
                    <a:cubicBezTo>
                      <a:pt x="91" y="97"/>
                      <a:pt x="95" y="97"/>
                      <a:pt x="99" y="93"/>
                    </a:cubicBezTo>
                    <a:cubicBezTo>
                      <a:pt x="107" y="93"/>
                      <a:pt x="115" y="90"/>
                      <a:pt x="122" y="90"/>
                    </a:cubicBezTo>
                    <a:cubicBezTo>
                      <a:pt x="146" y="81"/>
                      <a:pt x="158" y="54"/>
                      <a:pt x="150" y="30"/>
                    </a:cubicBezTo>
                    <a:cubicBezTo>
                      <a:pt x="144" y="13"/>
                      <a:pt x="127" y="0"/>
                      <a:pt x="108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746;p36">
                <a:extLst>
                  <a:ext uri="{FF2B5EF4-FFF2-40B4-BE49-F238E27FC236}">
                    <a16:creationId xmlns:a16="http://schemas.microsoft.com/office/drawing/2014/main" id="{8DF0E46A-E3B4-9175-958D-7B3DF52E261D}"/>
                  </a:ext>
                </a:extLst>
              </p:cNvPr>
              <p:cNvSpPr/>
              <p:nvPr/>
            </p:nvSpPr>
            <p:spPr>
              <a:xfrm>
                <a:off x="3500638" y="2636631"/>
                <a:ext cx="6630" cy="6629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extrusionOk="0">
                    <a:moveTo>
                      <a:pt x="75" y="1"/>
                    </a:moveTo>
                    <a:cubicBezTo>
                      <a:pt x="68" y="1"/>
                      <a:pt x="64" y="5"/>
                      <a:pt x="56" y="5"/>
                    </a:cubicBezTo>
                    <a:cubicBezTo>
                      <a:pt x="48" y="5"/>
                      <a:pt x="40" y="5"/>
                      <a:pt x="37" y="8"/>
                    </a:cubicBezTo>
                    <a:cubicBezTo>
                      <a:pt x="28" y="8"/>
                      <a:pt x="24" y="12"/>
                      <a:pt x="21" y="21"/>
                    </a:cubicBezTo>
                    <a:cubicBezTo>
                      <a:pt x="17" y="21"/>
                      <a:pt x="13" y="25"/>
                      <a:pt x="13" y="28"/>
                    </a:cubicBezTo>
                    <a:cubicBezTo>
                      <a:pt x="4" y="36"/>
                      <a:pt x="4" y="44"/>
                      <a:pt x="4" y="56"/>
                    </a:cubicBezTo>
                    <a:cubicBezTo>
                      <a:pt x="4" y="64"/>
                      <a:pt x="1" y="68"/>
                      <a:pt x="1" y="76"/>
                    </a:cubicBezTo>
                    <a:cubicBezTo>
                      <a:pt x="1" y="83"/>
                      <a:pt x="4" y="92"/>
                      <a:pt x="4" y="96"/>
                    </a:cubicBezTo>
                    <a:cubicBezTo>
                      <a:pt x="8" y="103"/>
                      <a:pt x="8" y="107"/>
                      <a:pt x="13" y="115"/>
                    </a:cubicBezTo>
                    <a:cubicBezTo>
                      <a:pt x="17" y="123"/>
                      <a:pt x="24" y="131"/>
                      <a:pt x="32" y="135"/>
                    </a:cubicBezTo>
                    <a:cubicBezTo>
                      <a:pt x="37" y="139"/>
                      <a:pt x="40" y="143"/>
                      <a:pt x="48" y="147"/>
                    </a:cubicBezTo>
                    <a:cubicBezTo>
                      <a:pt x="52" y="147"/>
                      <a:pt x="60" y="151"/>
                      <a:pt x="68" y="151"/>
                    </a:cubicBezTo>
                    <a:lnTo>
                      <a:pt x="88" y="151"/>
                    </a:lnTo>
                    <a:cubicBezTo>
                      <a:pt x="92" y="151"/>
                      <a:pt x="99" y="147"/>
                      <a:pt x="108" y="147"/>
                    </a:cubicBezTo>
                    <a:cubicBezTo>
                      <a:pt x="115" y="143"/>
                      <a:pt x="123" y="135"/>
                      <a:pt x="131" y="131"/>
                    </a:cubicBezTo>
                    <a:cubicBezTo>
                      <a:pt x="135" y="123"/>
                      <a:pt x="139" y="119"/>
                      <a:pt x="143" y="115"/>
                    </a:cubicBezTo>
                    <a:cubicBezTo>
                      <a:pt x="143" y="107"/>
                      <a:pt x="147" y="103"/>
                      <a:pt x="150" y="96"/>
                    </a:cubicBezTo>
                    <a:lnTo>
                      <a:pt x="150" y="76"/>
                    </a:lnTo>
                    <a:lnTo>
                      <a:pt x="150" y="56"/>
                    </a:lnTo>
                    <a:cubicBezTo>
                      <a:pt x="147" y="52"/>
                      <a:pt x="143" y="44"/>
                      <a:pt x="143" y="41"/>
                    </a:cubicBezTo>
                    <a:cubicBezTo>
                      <a:pt x="135" y="28"/>
                      <a:pt x="131" y="25"/>
                      <a:pt x="123" y="17"/>
                    </a:cubicBezTo>
                    <a:cubicBezTo>
                      <a:pt x="119" y="12"/>
                      <a:pt x="111" y="8"/>
                      <a:pt x="108" y="8"/>
                    </a:cubicBezTo>
                    <a:cubicBezTo>
                      <a:pt x="95" y="5"/>
                      <a:pt x="88" y="1"/>
                      <a:pt x="75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747;p36">
                <a:extLst>
                  <a:ext uri="{FF2B5EF4-FFF2-40B4-BE49-F238E27FC236}">
                    <a16:creationId xmlns:a16="http://schemas.microsoft.com/office/drawing/2014/main" id="{BD2B93E6-F0D5-7EC8-2A0C-074D21CB30B0}"/>
                  </a:ext>
                </a:extLst>
              </p:cNvPr>
              <p:cNvSpPr/>
              <p:nvPr/>
            </p:nvSpPr>
            <p:spPr>
              <a:xfrm>
                <a:off x="3444835" y="2624689"/>
                <a:ext cx="8561" cy="7156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63" extrusionOk="0">
                    <a:moveTo>
                      <a:pt x="80" y="0"/>
                    </a:moveTo>
                    <a:cubicBezTo>
                      <a:pt x="68" y="0"/>
                      <a:pt x="53" y="0"/>
                      <a:pt x="40" y="9"/>
                    </a:cubicBezTo>
                    <a:cubicBezTo>
                      <a:pt x="17" y="24"/>
                      <a:pt x="1" y="52"/>
                      <a:pt x="1" y="80"/>
                    </a:cubicBezTo>
                    <a:cubicBezTo>
                      <a:pt x="1" y="111"/>
                      <a:pt x="17" y="138"/>
                      <a:pt x="40" y="151"/>
                    </a:cubicBezTo>
                    <a:cubicBezTo>
                      <a:pt x="53" y="158"/>
                      <a:pt x="68" y="162"/>
                      <a:pt x="80" y="162"/>
                    </a:cubicBezTo>
                    <a:cubicBezTo>
                      <a:pt x="95" y="162"/>
                      <a:pt x="111" y="158"/>
                      <a:pt x="124" y="151"/>
                    </a:cubicBezTo>
                    <a:cubicBezTo>
                      <a:pt x="139" y="142"/>
                      <a:pt x="155" y="138"/>
                      <a:pt x="166" y="127"/>
                    </a:cubicBezTo>
                    <a:cubicBezTo>
                      <a:pt x="195" y="103"/>
                      <a:pt x="195" y="56"/>
                      <a:pt x="166" y="36"/>
                    </a:cubicBezTo>
                    <a:cubicBezTo>
                      <a:pt x="159" y="29"/>
                      <a:pt x="151" y="24"/>
                      <a:pt x="139" y="16"/>
                    </a:cubicBezTo>
                    <a:cubicBezTo>
                      <a:pt x="135" y="16"/>
                      <a:pt x="127" y="12"/>
                      <a:pt x="124" y="9"/>
                    </a:cubicBezTo>
                    <a:cubicBezTo>
                      <a:pt x="111" y="0"/>
                      <a:pt x="95" y="0"/>
                      <a:pt x="80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748;p36">
                <a:extLst>
                  <a:ext uri="{FF2B5EF4-FFF2-40B4-BE49-F238E27FC236}">
                    <a16:creationId xmlns:a16="http://schemas.microsoft.com/office/drawing/2014/main" id="{8AD33436-4257-DB6E-F041-E3C0DF4285C1}"/>
                  </a:ext>
                </a:extLst>
              </p:cNvPr>
              <p:cNvSpPr/>
              <p:nvPr/>
            </p:nvSpPr>
            <p:spPr>
              <a:xfrm>
                <a:off x="3502965" y="2648968"/>
                <a:ext cx="6761" cy="6893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7" extrusionOk="0">
                    <a:moveTo>
                      <a:pt x="98" y="1"/>
                    </a:moveTo>
                    <a:cubicBezTo>
                      <a:pt x="83" y="1"/>
                      <a:pt x="67" y="8"/>
                      <a:pt x="60" y="22"/>
                    </a:cubicBezTo>
                    <a:lnTo>
                      <a:pt x="60" y="22"/>
                    </a:lnTo>
                    <a:cubicBezTo>
                      <a:pt x="26" y="27"/>
                      <a:pt x="1" y="58"/>
                      <a:pt x="7" y="95"/>
                    </a:cubicBezTo>
                    <a:cubicBezTo>
                      <a:pt x="7" y="119"/>
                      <a:pt x="19" y="134"/>
                      <a:pt x="39" y="146"/>
                    </a:cubicBezTo>
                    <a:cubicBezTo>
                      <a:pt x="49" y="152"/>
                      <a:pt x="62" y="156"/>
                      <a:pt x="75" y="156"/>
                    </a:cubicBezTo>
                    <a:cubicBezTo>
                      <a:pt x="86" y="156"/>
                      <a:pt x="97" y="153"/>
                      <a:pt x="106" y="146"/>
                    </a:cubicBezTo>
                    <a:cubicBezTo>
                      <a:pt x="113" y="139"/>
                      <a:pt x="126" y="134"/>
                      <a:pt x="133" y="126"/>
                    </a:cubicBezTo>
                    <a:cubicBezTo>
                      <a:pt x="149" y="110"/>
                      <a:pt x="153" y="86"/>
                      <a:pt x="149" y="67"/>
                    </a:cubicBezTo>
                    <a:cubicBezTo>
                      <a:pt x="145" y="48"/>
                      <a:pt x="137" y="28"/>
                      <a:pt x="126" y="12"/>
                    </a:cubicBezTo>
                    <a:cubicBezTo>
                      <a:pt x="118" y="4"/>
                      <a:pt x="108" y="1"/>
                      <a:pt x="98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749;p36">
                <a:extLst>
                  <a:ext uri="{FF2B5EF4-FFF2-40B4-BE49-F238E27FC236}">
                    <a16:creationId xmlns:a16="http://schemas.microsoft.com/office/drawing/2014/main" id="{B66D687A-853A-1ECC-7216-45BD587E1E06}"/>
                  </a:ext>
                </a:extLst>
              </p:cNvPr>
              <p:cNvSpPr/>
              <p:nvPr/>
            </p:nvSpPr>
            <p:spPr>
              <a:xfrm>
                <a:off x="3536859" y="2621792"/>
                <a:ext cx="7157" cy="680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55" extrusionOk="0">
                    <a:moveTo>
                      <a:pt x="130" y="92"/>
                    </a:moveTo>
                    <a:lnTo>
                      <a:pt x="130" y="92"/>
                    </a:lnTo>
                    <a:cubicBezTo>
                      <a:pt x="130" y="92"/>
                      <a:pt x="127" y="96"/>
                      <a:pt x="126" y="98"/>
                    </a:cubicBezTo>
                    <a:lnTo>
                      <a:pt x="126" y="98"/>
                    </a:lnTo>
                    <a:cubicBezTo>
                      <a:pt x="127" y="97"/>
                      <a:pt x="127" y="96"/>
                      <a:pt x="127" y="95"/>
                    </a:cubicBezTo>
                    <a:cubicBezTo>
                      <a:pt x="128" y="93"/>
                      <a:pt x="129" y="92"/>
                      <a:pt x="130" y="92"/>
                    </a:cubicBezTo>
                    <a:close/>
                    <a:moveTo>
                      <a:pt x="104" y="0"/>
                    </a:moveTo>
                    <a:cubicBezTo>
                      <a:pt x="87" y="0"/>
                      <a:pt x="69" y="9"/>
                      <a:pt x="59" y="23"/>
                    </a:cubicBezTo>
                    <a:cubicBezTo>
                      <a:pt x="48" y="39"/>
                      <a:pt x="44" y="59"/>
                      <a:pt x="36" y="78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5" y="81"/>
                      <a:pt x="37" y="79"/>
                      <a:pt x="37" y="79"/>
                    </a:cubicBezTo>
                    <a:lnTo>
                      <a:pt x="37" y="79"/>
                    </a:lnTo>
                    <a:cubicBezTo>
                      <a:pt x="37" y="79"/>
                      <a:pt x="37" y="80"/>
                      <a:pt x="36" y="82"/>
                    </a:cubicBezTo>
                    <a:cubicBezTo>
                      <a:pt x="36" y="84"/>
                      <a:pt x="35" y="85"/>
                      <a:pt x="33" y="86"/>
                    </a:cubicBezTo>
                    <a:lnTo>
                      <a:pt x="33" y="86"/>
                    </a:lnTo>
                    <a:cubicBezTo>
                      <a:pt x="33" y="85"/>
                      <a:pt x="33" y="85"/>
                      <a:pt x="33" y="85"/>
                    </a:cubicBezTo>
                    <a:lnTo>
                      <a:pt x="33" y="85"/>
                    </a:lnTo>
                    <a:cubicBezTo>
                      <a:pt x="33" y="85"/>
                      <a:pt x="32" y="85"/>
                      <a:pt x="32" y="86"/>
                    </a:cubicBezTo>
                    <a:cubicBezTo>
                      <a:pt x="32" y="86"/>
                      <a:pt x="29" y="90"/>
                      <a:pt x="28" y="93"/>
                    </a:cubicBezTo>
                    <a:lnTo>
                      <a:pt x="28" y="93"/>
                    </a:lnTo>
                    <a:cubicBezTo>
                      <a:pt x="27" y="93"/>
                      <a:pt x="27" y="94"/>
                      <a:pt x="27" y="94"/>
                    </a:cubicBezTo>
                    <a:lnTo>
                      <a:pt x="27" y="94"/>
                    </a:lnTo>
                    <a:cubicBezTo>
                      <a:pt x="27" y="94"/>
                      <a:pt x="27" y="94"/>
                      <a:pt x="27" y="95"/>
                    </a:cubicBezTo>
                    <a:lnTo>
                      <a:pt x="24" y="95"/>
                    </a:lnTo>
                    <a:cubicBezTo>
                      <a:pt x="12" y="98"/>
                      <a:pt x="1" y="110"/>
                      <a:pt x="1" y="122"/>
                    </a:cubicBezTo>
                    <a:cubicBezTo>
                      <a:pt x="1" y="137"/>
                      <a:pt x="12" y="146"/>
                      <a:pt x="24" y="149"/>
                    </a:cubicBezTo>
                    <a:cubicBezTo>
                      <a:pt x="33" y="153"/>
                      <a:pt x="41" y="155"/>
                      <a:pt x="49" y="155"/>
                    </a:cubicBezTo>
                    <a:cubicBezTo>
                      <a:pt x="68" y="155"/>
                      <a:pt x="85" y="146"/>
                      <a:pt x="99" y="130"/>
                    </a:cubicBezTo>
                    <a:cubicBezTo>
                      <a:pt x="111" y="122"/>
                      <a:pt x="115" y="113"/>
                      <a:pt x="123" y="102"/>
                    </a:cubicBezTo>
                    <a:cubicBezTo>
                      <a:pt x="124" y="100"/>
                      <a:pt x="125" y="100"/>
                      <a:pt x="126" y="99"/>
                    </a:cubicBezTo>
                    <a:lnTo>
                      <a:pt x="126" y="99"/>
                    </a:lnTo>
                    <a:cubicBezTo>
                      <a:pt x="126" y="99"/>
                      <a:pt x="126" y="99"/>
                      <a:pt x="126" y="99"/>
                    </a:cubicBezTo>
                    <a:cubicBezTo>
                      <a:pt x="126" y="99"/>
                      <a:pt x="126" y="99"/>
                      <a:pt x="127" y="98"/>
                    </a:cubicBezTo>
                    <a:cubicBezTo>
                      <a:pt x="130" y="95"/>
                      <a:pt x="135" y="90"/>
                      <a:pt x="139" y="86"/>
                    </a:cubicBezTo>
                    <a:cubicBezTo>
                      <a:pt x="163" y="66"/>
                      <a:pt x="154" y="27"/>
                      <a:pt x="135" y="11"/>
                    </a:cubicBezTo>
                    <a:cubicBezTo>
                      <a:pt x="126" y="4"/>
                      <a:pt x="115" y="0"/>
                      <a:pt x="104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750;p36">
                <a:extLst>
                  <a:ext uri="{FF2B5EF4-FFF2-40B4-BE49-F238E27FC236}">
                    <a16:creationId xmlns:a16="http://schemas.microsoft.com/office/drawing/2014/main" id="{2881E667-6DAD-4DB6-B294-6E52040D7D33}"/>
                  </a:ext>
                </a:extLst>
              </p:cNvPr>
              <p:cNvSpPr/>
              <p:nvPr/>
            </p:nvSpPr>
            <p:spPr>
              <a:xfrm>
                <a:off x="3524873" y="2675969"/>
                <a:ext cx="7508" cy="4917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12" extrusionOk="0">
                    <a:moveTo>
                      <a:pt x="38" y="1"/>
                    </a:moveTo>
                    <a:cubicBezTo>
                      <a:pt x="29" y="1"/>
                      <a:pt x="20" y="4"/>
                      <a:pt x="13" y="8"/>
                    </a:cubicBezTo>
                    <a:cubicBezTo>
                      <a:pt x="1" y="21"/>
                      <a:pt x="1" y="36"/>
                      <a:pt x="9" y="48"/>
                    </a:cubicBezTo>
                    <a:cubicBezTo>
                      <a:pt x="29" y="92"/>
                      <a:pt x="64" y="107"/>
                      <a:pt x="108" y="111"/>
                    </a:cubicBezTo>
                    <a:cubicBezTo>
                      <a:pt x="111" y="111"/>
                      <a:pt x="114" y="112"/>
                      <a:pt x="117" y="112"/>
                    </a:cubicBezTo>
                    <a:cubicBezTo>
                      <a:pt x="151" y="112"/>
                      <a:pt x="171" y="69"/>
                      <a:pt x="163" y="40"/>
                    </a:cubicBezTo>
                    <a:cubicBezTo>
                      <a:pt x="155" y="15"/>
                      <a:pt x="132" y="1"/>
                      <a:pt x="109" y="1"/>
                    </a:cubicBezTo>
                    <a:cubicBezTo>
                      <a:pt x="99" y="1"/>
                      <a:pt x="90" y="4"/>
                      <a:pt x="80" y="8"/>
                    </a:cubicBezTo>
                    <a:cubicBezTo>
                      <a:pt x="80" y="8"/>
                      <a:pt x="77" y="8"/>
                      <a:pt x="72" y="12"/>
                    </a:cubicBezTo>
                    <a:lnTo>
                      <a:pt x="61" y="12"/>
                    </a:lnTo>
                    <a:cubicBezTo>
                      <a:pt x="57" y="8"/>
                      <a:pt x="57" y="8"/>
                      <a:pt x="53" y="5"/>
                    </a:cubicBezTo>
                    <a:cubicBezTo>
                      <a:pt x="48" y="2"/>
                      <a:pt x="43" y="1"/>
                      <a:pt x="38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751;p36">
                <a:extLst>
                  <a:ext uri="{FF2B5EF4-FFF2-40B4-BE49-F238E27FC236}">
                    <a16:creationId xmlns:a16="http://schemas.microsoft.com/office/drawing/2014/main" id="{EFF64FCC-D585-5A36-0474-8B3E8D4C7C72}"/>
                  </a:ext>
                </a:extLst>
              </p:cNvPr>
              <p:cNvSpPr/>
              <p:nvPr/>
            </p:nvSpPr>
            <p:spPr>
              <a:xfrm>
                <a:off x="3475700" y="2650154"/>
                <a:ext cx="5225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6" extrusionOk="0">
                    <a:moveTo>
                      <a:pt x="60" y="1"/>
                    </a:moveTo>
                    <a:cubicBezTo>
                      <a:pt x="40" y="1"/>
                      <a:pt x="20" y="12"/>
                      <a:pt x="8" y="28"/>
                    </a:cubicBezTo>
                    <a:cubicBezTo>
                      <a:pt x="4" y="40"/>
                      <a:pt x="0" y="48"/>
                      <a:pt x="0" y="59"/>
                    </a:cubicBezTo>
                    <a:cubicBezTo>
                      <a:pt x="0" y="72"/>
                      <a:pt x="4" y="83"/>
                      <a:pt x="8" y="92"/>
                    </a:cubicBezTo>
                    <a:cubicBezTo>
                      <a:pt x="13" y="99"/>
                      <a:pt x="13" y="103"/>
                      <a:pt x="16" y="112"/>
                    </a:cubicBezTo>
                    <a:cubicBezTo>
                      <a:pt x="20" y="119"/>
                      <a:pt x="28" y="123"/>
                      <a:pt x="36" y="127"/>
                    </a:cubicBezTo>
                    <a:cubicBezTo>
                      <a:pt x="44" y="135"/>
                      <a:pt x="51" y="135"/>
                      <a:pt x="60" y="135"/>
                    </a:cubicBezTo>
                    <a:cubicBezTo>
                      <a:pt x="71" y="135"/>
                      <a:pt x="79" y="135"/>
                      <a:pt x="87" y="127"/>
                    </a:cubicBezTo>
                    <a:cubicBezTo>
                      <a:pt x="95" y="123"/>
                      <a:pt x="99" y="119"/>
                      <a:pt x="103" y="112"/>
                    </a:cubicBezTo>
                    <a:cubicBezTo>
                      <a:pt x="107" y="103"/>
                      <a:pt x="111" y="99"/>
                      <a:pt x="111" y="92"/>
                    </a:cubicBezTo>
                    <a:cubicBezTo>
                      <a:pt x="119" y="83"/>
                      <a:pt x="119" y="72"/>
                      <a:pt x="119" y="59"/>
                    </a:cubicBezTo>
                    <a:cubicBezTo>
                      <a:pt x="119" y="48"/>
                      <a:pt x="119" y="40"/>
                      <a:pt x="111" y="28"/>
                    </a:cubicBezTo>
                    <a:cubicBezTo>
                      <a:pt x="103" y="12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752;p36">
                <a:extLst>
                  <a:ext uri="{FF2B5EF4-FFF2-40B4-BE49-F238E27FC236}">
                    <a16:creationId xmlns:a16="http://schemas.microsoft.com/office/drawing/2014/main" id="{99497C3D-590F-814F-F51C-EE30671E9BA1}"/>
                  </a:ext>
                </a:extLst>
              </p:cNvPr>
              <p:cNvSpPr/>
              <p:nvPr/>
            </p:nvSpPr>
            <p:spPr>
              <a:xfrm>
                <a:off x="3467358" y="2630134"/>
                <a:ext cx="5269" cy="5576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27" extrusionOk="0">
                    <a:moveTo>
                      <a:pt x="58" y="0"/>
                    </a:moveTo>
                    <a:cubicBezTo>
                      <a:pt x="33" y="0"/>
                      <a:pt x="11" y="15"/>
                      <a:pt x="5" y="38"/>
                    </a:cubicBezTo>
                    <a:cubicBezTo>
                      <a:pt x="1" y="54"/>
                      <a:pt x="5" y="71"/>
                      <a:pt x="14" y="85"/>
                    </a:cubicBezTo>
                    <a:lnTo>
                      <a:pt x="14" y="85"/>
                    </a:lnTo>
                    <a:cubicBezTo>
                      <a:pt x="14" y="85"/>
                      <a:pt x="13" y="85"/>
                      <a:pt x="13" y="85"/>
                    </a:cubicBezTo>
                    <a:cubicBezTo>
                      <a:pt x="8" y="94"/>
                      <a:pt x="5" y="105"/>
                      <a:pt x="8" y="113"/>
                    </a:cubicBezTo>
                    <a:cubicBezTo>
                      <a:pt x="15" y="122"/>
                      <a:pt x="23" y="127"/>
                      <a:pt x="30" y="127"/>
                    </a:cubicBezTo>
                    <a:cubicBezTo>
                      <a:pt x="33" y="127"/>
                      <a:pt x="35" y="126"/>
                      <a:pt x="37" y="125"/>
                    </a:cubicBezTo>
                    <a:cubicBezTo>
                      <a:pt x="53" y="119"/>
                      <a:pt x="69" y="112"/>
                      <a:pt x="84" y="103"/>
                    </a:cubicBezTo>
                    <a:lnTo>
                      <a:pt x="84" y="103"/>
                    </a:lnTo>
                    <a:cubicBezTo>
                      <a:pt x="99" y="99"/>
                      <a:pt x="113" y="88"/>
                      <a:pt x="116" y="70"/>
                    </a:cubicBezTo>
                    <a:cubicBezTo>
                      <a:pt x="119" y="50"/>
                      <a:pt x="112" y="27"/>
                      <a:pt x="92" y="14"/>
                    </a:cubicBezTo>
                    <a:cubicBezTo>
                      <a:pt x="88" y="14"/>
                      <a:pt x="88" y="11"/>
                      <a:pt x="84" y="7"/>
                    </a:cubicBezTo>
                    <a:cubicBezTo>
                      <a:pt x="76" y="2"/>
                      <a:pt x="66" y="0"/>
                      <a:pt x="58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753;p36">
                <a:extLst>
                  <a:ext uri="{FF2B5EF4-FFF2-40B4-BE49-F238E27FC236}">
                    <a16:creationId xmlns:a16="http://schemas.microsoft.com/office/drawing/2014/main" id="{255573DC-A94D-D373-C361-3097F1EF9D78}"/>
                  </a:ext>
                </a:extLst>
              </p:cNvPr>
              <p:cNvSpPr/>
              <p:nvPr/>
            </p:nvSpPr>
            <p:spPr>
              <a:xfrm>
                <a:off x="3419062" y="2655685"/>
                <a:ext cx="7464" cy="7683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75" extrusionOk="0">
                    <a:moveTo>
                      <a:pt x="83" y="1"/>
                    </a:moveTo>
                    <a:cubicBezTo>
                      <a:pt x="63" y="1"/>
                      <a:pt x="43" y="9"/>
                      <a:pt x="28" y="24"/>
                    </a:cubicBezTo>
                    <a:cubicBezTo>
                      <a:pt x="8" y="44"/>
                      <a:pt x="0" y="76"/>
                      <a:pt x="8" y="104"/>
                    </a:cubicBezTo>
                    <a:cubicBezTo>
                      <a:pt x="12" y="108"/>
                      <a:pt x="12" y="115"/>
                      <a:pt x="15" y="123"/>
                    </a:cubicBezTo>
                    <a:cubicBezTo>
                      <a:pt x="15" y="128"/>
                      <a:pt x="19" y="135"/>
                      <a:pt x="24" y="139"/>
                    </a:cubicBezTo>
                    <a:cubicBezTo>
                      <a:pt x="28" y="147"/>
                      <a:pt x="32" y="155"/>
                      <a:pt x="39" y="159"/>
                    </a:cubicBezTo>
                    <a:cubicBezTo>
                      <a:pt x="43" y="166"/>
                      <a:pt x="51" y="166"/>
                      <a:pt x="55" y="170"/>
                    </a:cubicBezTo>
                    <a:cubicBezTo>
                      <a:pt x="67" y="175"/>
                      <a:pt x="75" y="175"/>
                      <a:pt x="83" y="175"/>
                    </a:cubicBezTo>
                    <a:cubicBezTo>
                      <a:pt x="99" y="175"/>
                      <a:pt x="110" y="170"/>
                      <a:pt x="123" y="166"/>
                    </a:cubicBezTo>
                    <a:cubicBezTo>
                      <a:pt x="138" y="159"/>
                      <a:pt x="150" y="139"/>
                      <a:pt x="154" y="123"/>
                    </a:cubicBezTo>
                    <a:cubicBezTo>
                      <a:pt x="158" y="115"/>
                      <a:pt x="158" y="108"/>
                      <a:pt x="161" y="104"/>
                    </a:cubicBezTo>
                    <a:cubicBezTo>
                      <a:pt x="170" y="76"/>
                      <a:pt x="161" y="44"/>
                      <a:pt x="142" y="24"/>
                    </a:cubicBezTo>
                    <a:cubicBezTo>
                      <a:pt x="126" y="9"/>
                      <a:pt x="106" y="1"/>
                      <a:pt x="83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754;p36">
                <a:extLst>
                  <a:ext uri="{FF2B5EF4-FFF2-40B4-BE49-F238E27FC236}">
                    <a16:creationId xmlns:a16="http://schemas.microsoft.com/office/drawing/2014/main" id="{7EFE7892-187F-B36F-D266-857B2A8F253E}"/>
                  </a:ext>
                </a:extLst>
              </p:cNvPr>
              <p:cNvSpPr/>
              <p:nvPr/>
            </p:nvSpPr>
            <p:spPr>
              <a:xfrm>
                <a:off x="3440005" y="2666793"/>
                <a:ext cx="6103" cy="408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93" extrusionOk="0">
                    <a:moveTo>
                      <a:pt x="90" y="0"/>
                    </a:moveTo>
                    <a:cubicBezTo>
                      <a:pt x="88" y="0"/>
                      <a:pt x="85" y="0"/>
                      <a:pt x="83" y="1"/>
                    </a:cubicBezTo>
                    <a:cubicBezTo>
                      <a:pt x="68" y="4"/>
                      <a:pt x="52" y="8"/>
                      <a:pt x="36" y="12"/>
                    </a:cubicBezTo>
                    <a:cubicBezTo>
                      <a:pt x="1" y="20"/>
                      <a:pt x="1" y="75"/>
                      <a:pt x="36" y="83"/>
                    </a:cubicBezTo>
                    <a:cubicBezTo>
                      <a:pt x="52" y="83"/>
                      <a:pt x="68" y="88"/>
                      <a:pt x="83" y="92"/>
                    </a:cubicBezTo>
                    <a:cubicBezTo>
                      <a:pt x="86" y="92"/>
                      <a:pt x="88" y="92"/>
                      <a:pt x="91" y="92"/>
                    </a:cubicBezTo>
                    <a:cubicBezTo>
                      <a:pt x="116" y="92"/>
                      <a:pt x="139" y="76"/>
                      <a:pt x="139" y="48"/>
                    </a:cubicBezTo>
                    <a:cubicBezTo>
                      <a:pt x="139" y="19"/>
                      <a:pt x="115" y="0"/>
                      <a:pt x="90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755;p36">
                <a:extLst>
                  <a:ext uri="{FF2B5EF4-FFF2-40B4-BE49-F238E27FC236}">
                    <a16:creationId xmlns:a16="http://schemas.microsoft.com/office/drawing/2014/main" id="{457E5350-5C79-F803-0A6F-A48D467B5938}"/>
                  </a:ext>
                </a:extLst>
              </p:cNvPr>
              <p:cNvSpPr/>
              <p:nvPr/>
            </p:nvSpPr>
            <p:spPr>
              <a:xfrm>
                <a:off x="3472890" y="2542765"/>
                <a:ext cx="4434" cy="500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14" extrusionOk="0">
                    <a:moveTo>
                      <a:pt x="53" y="0"/>
                    </a:moveTo>
                    <a:cubicBezTo>
                      <a:pt x="41" y="0"/>
                      <a:pt x="25" y="4"/>
                      <a:pt x="17" y="15"/>
                    </a:cubicBezTo>
                    <a:cubicBezTo>
                      <a:pt x="9" y="24"/>
                      <a:pt x="1" y="35"/>
                      <a:pt x="1" y="48"/>
                    </a:cubicBezTo>
                    <a:cubicBezTo>
                      <a:pt x="6" y="55"/>
                      <a:pt x="6" y="63"/>
                      <a:pt x="6" y="67"/>
                    </a:cubicBezTo>
                    <a:cubicBezTo>
                      <a:pt x="6" y="75"/>
                      <a:pt x="6" y="83"/>
                      <a:pt x="9" y="86"/>
                    </a:cubicBezTo>
                    <a:cubicBezTo>
                      <a:pt x="9" y="90"/>
                      <a:pt x="13" y="99"/>
                      <a:pt x="17" y="103"/>
                    </a:cubicBezTo>
                    <a:cubicBezTo>
                      <a:pt x="25" y="110"/>
                      <a:pt x="41" y="114"/>
                      <a:pt x="53" y="114"/>
                    </a:cubicBezTo>
                    <a:cubicBezTo>
                      <a:pt x="64" y="114"/>
                      <a:pt x="77" y="110"/>
                      <a:pt x="84" y="103"/>
                    </a:cubicBezTo>
                    <a:cubicBezTo>
                      <a:pt x="88" y="99"/>
                      <a:pt x="88" y="95"/>
                      <a:pt x="92" y="90"/>
                    </a:cubicBezTo>
                    <a:cubicBezTo>
                      <a:pt x="96" y="86"/>
                      <a:pt x="96" y="79"/>
                      <a:pt x="96" y="67"/>
                    </a:cubicBezTo>
                    <a:cubicBezTo>
                      <a:pt x="100" y="63"/>
                      <a:pt x="100" y="55"/>
                      <a:pt x="100" y="48"/>
                    </a:cubicBezTo>
                    <a:cubicBezTo>
                      <a:pt x="100" y="35"/>
                      <a:pt x="92" y="24"/>
                      <a:pt x="84" y="15"/>
                    </a:cubicBezTo>
                    <a:cubicBezTo>
                      <a:pt x="77" y="4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756;p36">
                <a:extLst>
                  <a:ext uri="{FF2B5EF4-FFF2-40B4-BE49-F238E27FC236}">
                    <a16:creationId xmlns:a16="http://schemas.microsoft.com/office/drawing/2014/main" id="{D11DD9F9-B593-F407-818D-8FFE6F8A2BAC}"/>
                  </a:ext>
                </a:extLst>
              </p:cNvPr>
              <p:cNvSpPr/>
              <p:nvPr/>
            </p:nvSpPr>
            <p:spPr>
              <a:xfrm>
                <a:off x="3468587" y="2549878"/>
                <a:ext cx="7157" cy="4698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07" extrusionOk="0">
                    <a:moveTo>
                      <a:pt x="127" y="1"/>
                    </a:moveTo>
                    <a:cubicBezTo>
                      <a:pt x="124" y="1"/>
                      <a:pt x="120" y="2"/>
                      <a:pt x="115" y="4"/>
                    </a:cubicBezTo>
                    <a:cubicBezTo>
                      <a:pt x="107" y="4"/>
                      <a:pt x="99" y="9"/>
                      <a:pt x="94" y="17"/>
                    </a:cubicBezTo>
                    <a:lnTo>
                      <a:pt x="94" y="17"/>
                    </a:lnTo>
                    <a:cubicBezTo>
                      <a:pt x="85" y="16"/>
                      <a:pt x="76" y="14"/>
                      <a:pt x="64" y="12"/>
                    </a:cubicBezTo>
                    <a:cubicBezTo>
                      <a:pt x="59" y="9"/>
                      <a:pt x="54" y="8"/>
                      <a:pt x="49" y="8"/>
                    </a:cubicBezTo>
                    <a:cubicBezTo>
                      <a:pt x="27" y="8"/>
                      <a:pt x="8" y="28"/>
                      <a:pt x="4" y="51"/>
                    </a:cubicBezTo>
                    <a:cubicBezTo>
                      <a:pt x="0" y="79"/>
                      <a:pt x="24" y="102"/>
                      <a:pt x="52" y="106"/>
                    </a:cubicBezTo>
                    <a:cubicBezTo>
                      <a:pt x="84" y="106"/>
                      <a:pt x="115" y="99"/>
                      <a:pt x="142" y="86"/>
                    </a:cubicBezTo>
                    <a:cubicBezTo>
                      <a:pt x="155" y="79"/>
                      <a:pt x="162" y="66"/>
                      <a:pt x="162" y="51"/>
                    </a:cubicBezTo>
                    <a:lnTo>
                      <a:pt x="162" y="39"/>
                    </a:lnTo>
                    <a:cubicBezTo>
                      <a:pt x="159" y="28"/>
                      <a:pt x="155" y="12"/>
                      <a:pt x="142" y="8"/>
                    </a:cubicBezTo>
                    <a:cubicBezTo>
                      <a:pt x="136" y="3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757;p36">
                <a:extLst>
                  <a:ext uri="{FF2B5EF4-FFF2-40B4-BE49-F238E27FC236}">
                    <a16:creationId xmlns:a16="http://schemas.microsoft.com/office/drawing/2014/main" id="{42D378AF-1644-5B20-0A73-B9758961658E}"/>
                  </a:ext>
                </a:extLst>
              </p:cNvPr>
              <p:cNvSpPr/>
              <p:nvPr/>
            </p:nvSpPr>
            <p:spPr>
              <a:xfrm>
                <a:off x="3517804" y="2571874"/>
                <a:ext cx="2283" cy="1756"/>
              </a:xfrm>
              <a:custGeom>
                <a:avLst/>
                <a:gdLst/>
                <a:ahLst/>
                <a:cxnLst/>
                <a:rect l="l" t="t" r="r" b="b"/>
                <a:pathLst>
                  <a:path w="52" h="40" extrusionOk="0">
                    <a:moveTo>
                      <a:pt x="28" y="0"/>
                    </a:moveTo>
                    <a:cubicBezTo>
                      <a:pt x="1" y="0"/>
                      <a:pt x="1" y="39"/>
                      <a:pt x="28" y="39"/>
                    </a:cubicBezTo>
                    <a:cubicBezTo>
                      <a:pt x="52" y="39"/>
                      <a:pt x="52" y="0"/>
                      <a:pt x="28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758;p36">
                <a:extLst>
                  <a:ext uri="{FF2B5EF4-FFF2-40B4-BE49-F238E27FC236}">
                    <a16:creationId xmlns:a16="http://schemas.microsoft.com/office/drawing/2014/main" id="{B0454D58-C08F-C220-5B62-5D50615A55ED}"/>
                  </a:ext>
                </a:extLst>
              </p:cNvPr>
              <p:cNvSpPr/>
              <p:nvPr/>
            </p:nvSpPr>
            <p:spPr>
              <a:xfrm>
                <a:off x="3571149" y="2457197"/>
                <a:ext cx="5971" cy="8341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90" extrusionOk="0">
                    <a:moveTo>
                      <a:pt x="77" y="1"/>
                    </a:moveTo>
                    <a:cubicBezTo>
                      <a:pt x="73" y="1"/>
                      <a:pt x="68" y="2"/>
                      <a:pt x="64" y="3"/>
                    </a:cubicBezTo>
                    <a:cubicBezTo>
                      <a:pt x="36" y="11"/>
                      <a:pt x="25" y="39"/>
                      <a:pt x="28" y="62"/>
                    </a:cubicBezTo>
                    <a:cubicBezTo>
                      <a:pt x="31" y="65"/>
                      <a:pt x="32" y="68"/>
                      <a:pt x="32" y="68"/>
                    </a:cubicBezTo>
                    <a:cubicBezTo>
                      <a:pt x="32" y="68"/>
                      <a:pt x="32" y="67"/>
                      <a:pt x="32" y="66"/>
                    </a:cubicBezTo>
                    <a:lnTo>
                      <a:pt x="32" y="74"/>
                    </a:lnTo>
                    <a:cubicBezTo>
                      <a:pt x="32" y="86"/>
                      <a:pt x="32" y="82"/>
                      <a:pt x="28" y="90"/>
                    </a:cubicBezTo>
                    <a:cubicBezTo>
                      <a:pt x="28" y="98"/>
                      <a:pt x="25" y="106"/>
                      <a:pt x="21" y="114"/>
                    </a:cubicBezTo>
                    <a:cubicBezTo>
                      <a:pt x="21" y="117"/>
                      <a:pt x="21" y="121"/>
                      <a:pt x="17" y="126"/>
                    </a:cubicBezTo>
                    <a:cubicBezTo>
                      <a:pt x="1" y="155"/>
                      <a:pt x="24" y="190"/>
                      <a:pt x="53" y="190"/>
                    </a:cubicBezTo>
                    <a:cubicBezTo>
                      <a:pt x="59" y="190"/>
                      <a:pt x="66" y="188"/>
                      <a:pt x="72" y="185"/>
                    </a:cubicBezTo>
                    <a:cubicBezTo>
                      <a:pt x="127" y="153"/>
                      <a:pt x="136" y="90"/>
                      <a:pt x="123" y="39"/>
                    </a:cubicBezTo>
                    <a:cubicBezTo>
                      <a:pt x="120" y="16"/>
                      <a:pt x="98" y="1"/>
                      <a:pt x="77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759;p36">
                <a:extLst>
                  <a:ext uri="{FF2B5EF4-FFF2-40B4-BE49-F238E27FC236}">
                    <a16:creationId xmlns:a16="http://schemas.microsoft.com/office/drawing/2014/main" id="{EE44AE03-7329-667D-1E8B-DF0DA67AAE6F}"/>
                  </a:ext>
                </a:extLst>
              </p:cNvPr>
              <p:cNvSpPr/>
              <p:nvPr/>
            </p:nvSpPr>
            <p:spPr>
              <a:xfrm>
                <a:off x="3579754" y="2448768"/>
                <a:ext cx="7376" cy="7024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60" extrusionOk="0">
                    <a:moveTo>
                      <a:pt x="30" y="1"/>
                    </a:moveTo>
                    <a:cubicBezTo>
                      <a:pt x="15" y="1"/>
                      <a:pt x="1" y="18"/>
                      <a:pt x="11" y="34"/>
                    </a:cubicBezTo>
                    <a:cubicBezTo>
                      <a:pt x="29" y="76"/>
                      <a:pt x="62" y="116"/>
                      <a:pt x="97" y="147"/>
                    </a:cubicBezTo>
                    <a:cubicBezTo>
                      <a:pt x="104" y="155"/>
                      <a:pt x="115" y="159"/>
                      <a:pt x="125" y="159"/>
                    </a:cubicBezTo>
                    <a:cubicBezTo>
                      <a:pt x="136" y="159"/>
                      <a:pt x="148" y="154"/>
                      <a:pt x="156" y="144"/>
                    </a:cubicBezTo>
                    <a:cubicBezTo>
                      <a:pt x="168" y="128"/>
                      <a:pt x="164" y="96"/>
                      <a:pt x="144" y="89"/>
                    </a:cubicBezTo>
                    <a:cubicBezTo>
                      <a:pt x="105" y="65"/>
                      <a:pt x="73" y="41"/>
                      <a:pt x="42" y="5"/>
                    </a:cubicBezTo>
                    <a:cubicBezTo>
                      <a:pt x="38" y="2"/>
                      <a:pt x="34" y="1"/>
                      <a:pt x="30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760;p36">
                <a:extLst>
                  <a:ext uri="{FF2B5EF4-FFF2-40B4-BE49-F238E27FC236}">
                    <a16:creationId xmlns:a16="http://schemas.microsoft.com/office/drawing/2014/main" id="{012444EA-D1E2-85F4-37DB-465B7953E0E3}"/>
                  </a:ext>
                </a:extLst>
              </p:cNvPr>
              <p:cNvSpPr/>
              <p:nvPr/>
            </p:nvSpPr>
            <p:spPr>
              <a:xfrm>
                <a:off x="3544147" y="2393098"/>
                <a:ext cx="15850" cy="522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19" extrusionOk="0">
                    <a:moveTo>
                      <a:pt x="240" y="1"/>
                    </a:moveTo>
                    <a:cubicBezTo>
                      <a:pt x="178" y="1"/>
                      <a:pt x="106" y="24"/>
                      <a:pt x="59" y="31"/>
                    </a:cubicBezTo>
                    <a:cubicBezTo>
                      <a:pt x="0" y="38"/>
                      <a:pt x="7" y="119"/>
                      <a:pt x="61" y="119"/>
                    </a:cubicBezTo>
                    <a:cubicBezTo>
                      <a:pt x="64" y="119"/>
                      <a:pt x="68" y="119"/>
                      <a:pt x="71" y="118"/>
                    </a:cubicBezTo>
                    <a:cubicBezTo>
                      <a:pt x="123" y="107"/>
                      <a:pt x="185" y="77"/>
                      <a:pt x="242" y="77"/>
                    </a:cubicBezTo>
                    <a:cubicBezTo>
                      <a:pt x="267" y="77"/>
                      <a:pt x="290" y="82"/>
                      <a:pt x="312" y="98"/>
                    </a:cubicBezTo>
                    <a:cubicBezTo>
                      <a:pt x="318" y="102"/>
                      <a:pt x="323" y="104"/>
                      <a:pt x="328" y="104"/>
                    </a:cubicBezTo>
                    <a:cubicBezTo>
                      <a:pt x="348" y="104"/>
                      <a:pt x="361" y="77"/>
                      <a:pt x="352" y="58"/>
                    </a:cubicBezTo>
                    <a:cubicBezTo>
                      <a:pt x="330" y="14"/>
                      <a:pt x="288" y="1"/>
                      <a:pt x="240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761;p36">
                <a:extLst>
                  <a:ext uri="{FF2B5EF4-FFF2-40B4-BE49-F238E27FC236}">
                    <a16:creationId xmlns:a16="http://schemas.microsoft.com/office/drawing/2014/main" id="{3ED9AC98-3718-4DF8-18D9-91A68DFDEE18}"/>
                  </a:ext>
                </a:extLst>
              </p:cNvPr>
              <p:cNvSpPr/>
              <p:nvPr/>
            </p:nvSpPr>
            <p:spPr>
              <a:xfrm>
                <a:off x="3579974" y="2381244"/>
                <a:ext cx="3161" cy="2371"/>
              </a:xfrm>
              <a:custGeom>
                <a:avLst/>
                <a:gdLst/>
                <a:ahLst/>
                <a:cxnLst/>
                <a:rect l="l" t="t" r="r" b="b"/>
                <a:pathLst>
                  <a:path w="72" h="54" extrusionOk="0">
                    <a:moveTo>
                      <a:pt x="41" y="0"/>
                    </a:moveTo>
                    <a:cubicBezTo>
                      <a:pt x="33" y="4"/>
                      <a:pt x="24" y="4"/>
                      <a:pt x="17" y="4"/>
                    </a:cubicBezTo>
                    <a:cubicBezTo>
                      <a:pt x="9" y="9"/>
                      <a:pt x="1" y="17"/>
                      <a:pt x="1" y="28"/>
                    </a:cubicBezTo>
                    <a:cubicBezTo>
                      <a:pt x="1" y="36"/>
                      <a:pt x="6" y="48"/>
                      <a:pt x="17" y="48"/>
                    </a:cubicBezTo>
                    <a:cubicBezTo>
                      <a:pt x="24" y="48"/>
                      <a:pt x="33" y="52"/>
                      <a:pt x="41" y="52"/>
                    </a:cubicBezTo>
                    <a:cubicBezTo>
                      <a:pt x="43" y="53"/>
                      <a:pt x="46" y="54"/>
                      <a:pt x="48" y="54"/>
                    </a:cubicBezTo>
                    <a:cubicBezTo>
                      <a:pt x="55" y="54"/>
                      <a:pt x="62" y="50"/>
                      <a:pt x="64" y="48"/>
                    </a:cubicBezTo>
                    <a:cubicBezTo>
                      <a:pt x="68" y="40"/>
                      <a:pt x="72" y="36"/>
                      <a:pt x="72" y="28"/>
                    </a:cubicBezTo>
                    <a:cubicBezTo>
                      <a:pt x="72" y="20"/>
                      <a:pt x="68" y="13"/>
                      <a:pt x="64" y="9"/>
                    </a:cubicBezTo>
                    <a:cubicBezTo>
                      <a:pt x="57" y="0"/>
                      <a:pt x="48" y="0"/>
                      <a:pt x="41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762;p36">
                <a:extLst>
                  <a:ext uri="{FF2B5EF4-FFF2-40B4-BE49-F238E27FC236}">
                    <a16:creationId xmlns:a16="http://schemas.microsoft.com/office/drawing/2014/main" id="{B0EB2C80-C29F-8C49-157A-A529CD265BE7}"/>
                  </a:ext>
                </a:extLst>
              </p:cNvPr>
              <p:cNvSpPr/>
              <p:nvPr/>
            </p:nvSpPr>
            <p:spPr>
              <a:xfrm>
                <a:off x="3538571" y="2379488"/>
                <a:ext cx="5927" cy="6322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44" extrusionOk="0">
                    <a:moveTo>
                      <a:pt x="89" y="1"/>
                    </a:moveTo>
                    <a:cubicBezTo>
                      <a:pt x="67" y="1"/>
                      <a:pt x="44" y="20"/>
                      <a:pt x="44" y="44"/>
                    </a:cubicBezTo>
                    <a:lnTo>
                      <a:pt x="44" y="53"/>
                    </a:lnTo>
                    <a:cubicBezTo>
                      <a:pt x="44" y="60"/>
                      <a:pt x="44" y="64"/>
                      <a:pt x="40" y="68"/>
                    </a:cubicBezTo>
                    <a:cubicBezTo>
                      <a:pt x="36" y="80"/>
                      <a:pt x="29" y="88"/>
                      <a:pt x="20" y="96"/>
                    </a:cubicBezTo>
                    <a:cubicBezTo>
                      <a:pt x="1" y="116"/>
                      <a:pt x="17" y="143"/>
                      <a:pt x="40" y="143"/>
                    </a:cubicBezTo>
                    <a:cubicBezTo>
                      <a:pt x="45" y="143"/>
                      <a:pt x="51" y="142"/>
                      <a:pt x="56" y="139"/>
                    </a:cubicBezTo>
                    <a:cubicBezTo>
                      <a:pt x="91" y="124"/>
                      <a:pt x="120" y="96"/>
                      <a:pt x="131" y="57"/>
                    </a:cubicBezTo>
                    <a:cubicBezTo>
                      <a:pt x="135" y="29"/>
                      <a:pt x="120" y="5"/>
                      <a:pt x="96" y="2"/>
                    </a:cubicBezTo>
                    <a:cubicBezTo>
                      <a:pt x="94" y="1"/>
                      <a:pt x="91" y="1"/>
                      <a:pt x="89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763;p36">
                <a:extLst>
                  <a:ext uri="{FF2B5EF4-FFF2-40B4-BE49-F238E27FC236}">
                    <a16:creationId xmlns:a16="http://schemas.microsoft.com/office/drawing/2014/main" id="{79D0AFF5-643B-69E3-BEE5-A73D29F33C67}"/>
                  </a:ext>
                </a:extLst>
              </p:cNvPr>
              <p:cNvSpPr/>
              <p:nvPr/>
            </p:nvSpPr>
            <p:spPr>
              <a:xfrm>
                <a:off x="3403608" y="2668813"/>
                <a:ext cx="5093" cy="4346"/>
              </a:xfrm>
              <a:custGeom>
                <a:avLst/>
                <a:gdLst/>
                <a:ahLst/>
                <a:cxnLst/>
                <a:rect l="l" t="t" r="r" b="b"/>
                <a:pathLst>
                  <a:path w="116" h="99" extrusionOk="0">
                    <a:moveTo>
                      <a:pt x="48" y="1"/>
                    </a:moveTo>
                    <a:cubicBezTo>
                      <a:pt x="22" y="1"/>
                      <a:pt x="1" y="22"/>
                      <a:pt x="1" y="49"/>
                    </a:cubicBezTo>
                    <a:cubicBezTo>
                      <a:pt x="1" y="77"/>
                      <a:pt x="22" y="98"/>
                      <a:pt x="48" y="98"/>
                    </a:cubicBezTo>
                    <a:cubicBezTo>
                      <a:pt x="52" y="98"/>
                      <a:pt x="56" y="98"/>
                      <a:pt x="60" y="97"/>
                    </a:cubicBezTo>
                    <a:cubicBezTo>
                      <a:pt x="68" y="93"/>
                      <a:pt x="76" y="93"/>
                      <a:pt x="83" y="89"/>
                    </a:cubicBezTo>
                    <a:cubicBezTo>
                      <a:pt x="99" y="84"/>
                      <a:pt x="116" y="69"/>
                      <a:pt x="111" y="49"/>
                    </a:cubicBezTo>
                    <a:cubicBezTo>
                      <a:pt x="111" y="29"/>
                      <a:pt x="99" y="13"/>
                      <a:pt x="83" y="10"/>
                    </a:cubicBezTo>
                    <a:cubicBezTo>
                      <a:pt x="76" y="6"/>
                      <a:pt x="68" y="6"/>
                      <a:pt x="60" y="2"/>
                    </a:cubicBezTo>
                    <a:cubicBezTo>
                      <a:pt x="56" y="1"/>
                      <a:pt x="52" y="1"/>
                      <a:pt x="48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764;p36">
                <a:extLst>
                  <a:ext uri="{FF2B5EF4-FFF2-40B4-BE49-F238E27FC236}">
                    <a16:creationId xmlns:a16="http://schemas.microsoft.com/office/drawing/2014/main" id="{967E7788-5FC1-52CC-9E73-E2894C1D8E76}"/>
                  </a:ext>
                </a:extLst>
              </p:cNvPr>
              <p:cNvSpPr/>
              <p:nvPr/>
            </p:nvSpPr>
            <p:spPr>
              <a:xfrm>
                <a:off x="3508189" y="2385108"/>
                <a:ext cx="21953" cy="21337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86" extrusionOk="0">
                    <a:moveTo>
                      <a:pt x="487" y="0"/>
                    </a:moveTo>
                    <a:cubicBezTo>
                      <a:pt x="482" y="0"/>
                      <a:pt x="478" y="2"/>
                      <a:pt x="476" y="7"/>
                    </a:cubicBezTo>
                    <a:cubicBezTo>
                      <a:pt x="468" y="43"/>
                      <a:pt x="393" y="58"/>
                      <a:pt x="366" y="74"/>
                    </a:cubicBezTo>
                    <a:cubicBezTo>
                      <a:pt x="318" y="106"/>
                      <a:pt x="279" y="142"/>
                      <a:pt x="239" y="181"/>
                    </a:cubicBezTo>
                    <a:cubicBezTo>
                      <a:pt x="153" y="256"/>
                      <a:pt x="82" y="335"/>
                      <a:pt x="18" y="433"/>
                    </a:cubicBezTo>
                    <a:cubicBezTo>
                      <a:pt x="0" y="461"/>
                      <a:pt x="25" y="485"/>
                      <a:pt x="52" y="485"/>
                    </a:cubicBezTo>
                    <a:cubicBezTo>
                      <a:pt x="61" y="485"/>
                      <a:pt x="70" y="483"/>
                      <a:pt x="78" y="477"/>
                    </a:cubicBezTo>
                    <a:cubicBezTo>
                      <a:pt x="176" y="390"/>
                      <a:pt x="255" y="280"/>
                      <a:pt x="350" y="181"/>
                    </a:cubicBezTo>
                    <a:cubicBezTo>
                      <a:pt x="373" y="153"/>
                      <a:pt x="397" y="122"/>
                      <a:pt x="428" y="98"/>
                    </a:cubicBezTo>
                    <a:cubicBezTo>
                      <a:pt x="444" y="87"/>
                      <a:pt x="460" y="82"/>
                      <a:pt x="476" y="71"/>
                    </a:cubicBezTo>
                    <a:cubicBezTo>
                      <a:pt x="495" y="51"/>
                      <a:pt x="499" y="39"/>
                      <a:pt x="499" y="11"/>
                    </a:cubicBezTo>
                    <a:cubicBezTo>
                      <a:pt x="499" y="4"/>
                      <a:pt x="493" y="0"/>
                      <a:pt x="487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765;p36">
                <a:extLst>
                  <a:ext uri="{FF2B5EF4-FFF2-40B4-BE49-F238E27FC236}">
                    <a16:creationId xmlns:a16="http://schemas.microsoft.com/office/drawing/2014/main" id="{71C14D5B-EC40-11CC-84F7-5F9EBF8B1971}"/>
                  </a:ext>
                </a:extLst>
              </p:cNvPr>
              <p:cNvSpPr/>
              <p:nvPr/>
            </p:nvSpPr>
            <p:spPr>
              <a:xfrm>
                <a:off x="3500989" y="2425411"/>
                <a:ext cx="281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48" y="1"/>
                    </a:moveTo>
                    <a:cubicBezTo>
                      <a:pt x="47" y="1"/>
                      <a:pt x="45" y="1"/>
                      <a:pt x="44" y="1"/>
                    </a:cubicBezTo>
                    <a:lnTo>
                      <a:pt x="20" y="1"/>
                    </a:lnTo>
                    <a:cubicBezTo>
                      <a:pt x="13" y="5"/>
                      <a:pt x="0" y="9"/>
                      <a:pt x="5" y="21"/>
                    </a:cubicBezTo>
                    <a:cubicBezTo>
                      <a:pt x="5" y="29"/>
                      <a:pt x="9" y="36"/>
                      <a:pt x="20" y="36"/>
                    </a:cubicBezTo>
                    <a:cubicBezTo>
                      <a:pt x="29" y="36"/>
                      <a:pt x="36" y="36"/>
                      <a:pt x="44" y="40"/>
                    </a:cubicBezTo>
                    <a:cubicBezTo>
                      <a:pt x="56" y="40"/>
                      <a:pt x="64" y="29"/>
                      <a:pt x="64" y="21"/>
                    </a:cubicBezTo>
                    <a:cubicBezTo>
                      <a:pt x="64" y="10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766;p36">
                <a:extLst>
                  <a:ext uri="{FF2B5EF4-FFF2-40B4-BE49-F238E27FC236}">
                    <a16:creationId xmlns:a16="http://schemas.microsoft.com/office/drawing/2014/main" id="{FF3EA4C0-F405-EAD1-67B2-D3861783C9A6}"/>
                  </a:ext>
                </a:extLst>
              </p:cNvPr>
              <p:cNvSpPr/>
              <p:nvPr/>
            </p:nvSpPr>
            <p:spPr>
              <a:xfrm>
                <a:off x="3491462" y="2439636"/>
                <a:ext cx="1449" cy="1054"/>
              </a:xfrm>
              <a:custGeom>
                <a:avLst/>
                <a:gdLst/>
                <a:ahLst/>
                <a:cxnLst/>
                <a:rect l="l" t="t" r="r" b="b"/>
                <a:pathLst>
                  <a:path w="33" h="24" extrusionOk="0">
                    <a:moveTo>
                      <a:pt x="16" y="0"/>
                    </a:moveTo>
                    <a:cubicBezTo>
                      <a:pt x="0" y="0"/>
                      <a:pt x="0" y="24"/>
                      <a:pt x="16" y="24"/>
                    </a:cubicBezTo>
                    <a:cubicBezTo>
                      <a:pt x="33" y="24"/>
                      <a:pt x="33" y="0"/>
                      <a:pt x="16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767;p36">
                <a:extLst>
                  <a:ext uri="{FF2B5EF4-FFF2-40B4-BE49-F238E27FC236}">
                    <a16:creationId xmlns:a16="http://schemas.microsoft.com/office/drawing/2014/main" id="{B2C2E148-7688-E4DC-E3BD-9DFADB4454E2}"/>
                  </a:ext>
                </a:extLst>
              </p:cNvPr>
              <p:cNvSpPr/>
              <p:nvPr/>
            </p:nvSpPr>
            <p:spPr>
              <a:xfrm>
                <a:off x="3479519" y="2455310"/>
                <a:ext cx="5444" cy="2722"/>
              </a:xfrm>
              <a:custGeom>
                <a:avLst/>
                <a:gdLst/>
                <a:ahLst/>
                <a:cxnLst/>
                <a:rect l="l" t="t" r="r" b="b"/>
                <a:pathLst>
                  <a:path w="124" h="62" extrusionOk="0">
                    <a:moveTo>
                      <a:pt x="96" y="0"/>
                    </a:moveTo>
                    <a:cubicBezTo>
                      <a:pt x="93" y="0"/>
                      <a:pt x="90" y="1"/>
                      <a:pt x="87" y="3"/>
                    </a:cubicBezTo>
                    <a:cubicBezTo>
                      <a:pt x="68" y="15"/>
                      <a:pt x="44" y="27"/>
                      <a:pt x="24" y="27"/>
                    </a:cubicBezTo>
                    <a:cubicBezTo>
                      <a:pt x="0" y="31"/>
                      <a:pt x="0" y="62"/>
                      <a:pt x="24" y="62"/>
                    </a:cubicBezTo>
                    <a:cubicBezTo>
                      <a:pt x="52" y="58"/>
                      <a:pt x="79" y="51"/>
                      <a:pt x="107" y="38"/>
                    </a:cubicBezTo>
                    <a:cubicBezTo>
                      <a:pt x="123" y="25"/>
                      <a:pt x="112" y="0"/>
                      <a:pt x="96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768;p36">
                <a:extLst>
                  <a:ext uri="{FF2B5EF4-FFF2-40B4-BE49-F238E27FC236}">
                    <a16:creationId xmlns:a16="http://schemas.microsoft.com/office/drawing/2014/main" id="{A04222BC-F63A-3381-3DF7-8F49AA178590}"/>
                  </a:ext>
                </a:extLst>
              </p:cNvPr>
              <p:cNvSpPr/>
              <p:nvPr/>
            </p:nvSpPr>
            <p:spPr>
              <a:xfrm>
                <a:off x="3444659" y="2541009"/>
                <a:ext cx="4566" cy="4346"/>
              </a:xfrm>
              <a:custGeom>
                <a:avLst/>
                <a:gdLst/>
                <a:ahLst/>
                <a:cxnLst/>
                <a:rect l="l" t="t" r="r" b="b"/>
                <a:pathLst>
                  <a:path w="104" h="99" extrusionOk="0">
                    <a:moveTo>
                      <a:pt x="60" y="0"/>
                    </a:moveTo>
                    <a:cubicBezTo>
                      <a:pt x="48" y="0"/>
                      <a:pt x="33" y="8"/>
                      <a:pt x="24" y="20"/>
                    </a:cubicBezTo>
                    <a:cubicBezTo>
                      <a:pt x="21" y="28"/>
                      <a:pt x="13" y="35"/>
                      <a:pt x="9" y="48"/>
                    </a:cubicBezTo>
                    <a:cubicBezTo>
                      <a:pt x="1" y="59"/>
                      <a:pt x="1" y="79"/>
                      <a:pt x="13" y="88"/>
                    </a:cubicBezTo>
                    <a:cubicBezTo>
                      <a:pt x="20" y="94"/>
                      <a:pt x="28" y="98"/>
                      <a:pt x="36" y="98"/>
                    </a:cubicBezTo>
                    <a:cubicBezTo>
                      <a:pt x="42" y="98"/>
                      <a:pt x="47" y="96"/>
                      <a:pt x="52" y="91"/>
                    </a:cubicBezTo>
                    <a:cubicBezTo>
                      <a:pt x="64" y="88"/>
                      <a:pt x="72" y="79"/>
                      <a:pt x="84" y="75"/>
                    </a:cubicBezTo>
                    <a:cubicBezTo>
                      <a:pt x="95" y="68"/>
                      <a:pt x="104" y="55"/>
                      <a:pt x="104" y="40"/>
                    </a:cubicBezTo>
                    <a:cubicBezTo>
                      <a:pt x="104" y="28"/>
                      <a:pt x="99" y="20"/>
                      <a:pt x="92" y="12"/>
                    </a:cubicBezTo>
                    <a:cubicBezTo>
                      <a:pt x="84" y="4"/>
                      <a:pt x="72" y="0"/>
                      <a:pt x="60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769;p36">
                <a:extLst>
                  <a:ext uri="{FF2B5EF4-FFF2-40B4-BE49-F238E27FC236}">
                    <a16:creationId xmlns:a16="http://schemas.microsoft.com/office/drawing/2014/main" id="{4D8695E1-9943-1B3B-4E0D-03FFBD1EB511}"/>
                  </a:ext>
                </a:extLst>
              </p:cNvPr>
              <p:cNvSpPr/>
              <p:nvPr/>
            </p:nvSpPr>
            <p:spPr>
              <a:xfrm>
                <a:off x="3432936" y="2565859"/>
                <a:ext cx="5708" cy="7112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62" extrusionOk="0">
                    <a:moveTo>
                      <a:pt x="87" y="0"/>
                    </a:moveTo>
                    <a:cubicBezTo>
                      <a:pt x="83" y="0"/>
                      <a:pt x="79" y="1"/>
                      <a:pt x="75" y="3"/>
                    </a:cubicBezTo>
                    <a:cubicBezTo>
                      <a:pt x="55" y="7"/>
                      <a:pt x="51" y="23"/>
                      <a:pt x="51" y="43"/>
                    </a:cubicBezTo>
                    <a:cubicBezTo>
                      <a:pt x="55" y="54"/>
                      <a:pt x="51" y="66"/>
                      <a:pt x="43" y="74"/>
                    </a:cubicBezTo>
                    <a:cubicBezTo>
                      <a:pt x="40" y="81"/>
                      <a:pt x="35" y="85"/>
                      <a:pt x="27" y="90"/>
                    </a:cubicBezTo>
                    <a:cubicBezTo>
                      <a:pt x="20" y="97"/>
                      <a:pt x="16" y="105"/>
                      <a:pt x="11" y="117"/>
                    </a:cubicBezTo>
                    <a:cubicBezTo>
                      <a:pt x="0" y="136"/>
                      <a:pt x="17" y="161"/>
                      <a:pt x="39" y="161"/>
                    </a:cubicBezTo>
                    <a:cubicBezTo>
                      <a:pt x="40" y="161"/>
                      <a:pt x="42" y="161"/>
                      <a:pt x="43" y="161"/>
                    </a:cubicBezTo>
                    <a:cubicBezTo>
                      <a:pt x="102" y="145"/>
                      <a:pt x="129" y="78"/>
                      <a:pt x="118" y="26"/>
                    </a:cubicBezTo>
                    <a:cubicBezTo>
                      <a:pt x="115" y="11"/>
                      <a:pt x="102" y="0"/>
                      <a:pt x="87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770;p36">
                <a:extLst>
                  <a:ext uri="{FF2B5EF4-FFF2-40B4-BE49-F238E27FC236}">
                    <a16:creationId xmlns:a16="http://schemas.microsoft.com/office/drawing/2014/main" id="{C94D7DF4-B73B-1C85-2B39-B4BF54459AAB}"/>
                  </a:ext>
                </a:extLst>
              </p:cNvPr>
              <p:cNvSpPr/>
              <p:nvPr/>
            </p:nvSpPr>
            <p:spPr>
              <a:xfrm>
                <a:off x="3528210" y="2429055"/>
                <a:ext cx="702" cy="746"/>
              </a:xfrm>
              <a:custGeom>
                <a:avLst/>
                <a:gdLst/>
                <a:ahLst/>
                <a:cxnLst/>
                <a:rect l="l" t="t" r="r" b="b"/>
                <a:pathLst>
                  <a:path w="16" h="17" extrusionOk="0">
                    <a:moveTo>
                      <a:pt x="8" y="1"/>
                    </a:moveTo>
                    <a:cubicBezTo>
                      <a:pt x="1" y="1"/>
                      <a:pt x="1" y="17"/>
                      <a:pt x="8" y="17"/>
                    </a:cubicBezTo>
                    <a:cubicBezTo>
                      <a:pt x="16" y="17"/>
                      <a:pt x="16" y="1"/>
                      <a:pt x="8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771;p36">
                <a:extLst>
                  <a:ext uri="{FF2B5EF4-FFF2-40B4-BE49-F238E27FC236}">
                    <a16:creationId xmlns:a16="http://schemas.microsoft.com/office/drawing/2014/main" id="{B775B772-6251-8537-009B-3C36D0F24E5A}"/>
                  </a:ext>
                </a:extLst>
              </p:cNvPr>
              <p:cNvSpPr/>
              <p:nvPr/>
            </p:nvSpPr>
            <p:spPr>
              <a:xfrm>
                <a:off x="3560436" y="2430460"/>
                <a:ext cx="395" cy="220"/>
              </a:xfrm>
              <a:custGeom>
                <a:avLst/>
                <a:gdLst/>
                <a:ahLst/>
                <a:cxnLst/>
                <a:rect l="l" t="t" r="r" b="b"/>
                <a:pathLst>
                  <a:path w="9" h="5" extrusionOk="0">
                    <a:moveTo>
                      <a:pt x="4" y="1"/>
                    </a:moveTo>
                    <a:cubicBezTo>
                      <a:pt x="1" y="1"/>
                      <a:pt x="1" y="5"/>
                      <a:pt x="4" y="5"/>
                    </a:cubicBezTo>
                    <a:cubicBezTo>
                      <a:pt x="8" y="5"/>
                      <a:pt x="8" y="1"/>
                      <a:pt x="4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772;p36">
                <a:extLst>
                  <a:ext uri="{FF2B5EF4-FFF2-40B4-BE49-F238E27FC236}">
                    <a16:creationId xmlns:a16="http://schemas.microsoft.com/office/drawing/2014/main" id="{4312479B-5FEF-FAD0-4D0A-C4B795C33ABC}"/>
                  </a:ext>
                </a:extLst>
              </p:cNvPr>
              <p:cNvSpPr/>
              <p:nvPr/>
            </p:nvSpPr>
            <p:spPr>
              <a:xfrm>
                <a:off x="3564212" y="2408860"/>
                <a:ext cx="5795" cy="6146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40" extrusionOk="0">
                    <a:moveTo>
                      <a:pt x="65" y="1"/>
                    </a:moveTo>
                    <a:cubicBezTo>
                      <a:pt x="55" y="1"/>
                      <a:pt x="46" y="3"/>
                      <a:pt x="37" y="7"/>
                    </a:cubicBezTo>
                    <a:cubicBezTo>
                      <a:pt x="17" y="19"/>
                      <a:pt x="13" y="34"/>
                      <a:pt x="9" y="54"/>
                    </a:cubicBezTo>
                    <a:cubicBezTo>
                      <a:pt x="9" y="70"/>
                      <a:pt x="5" y="90"/>
                      <a:pt x="5" y="105"/>
                    </a:cubicBezTo>
                    <a:cubicBezTo>
                      <a:pt x="1" y="118"/>
                      <a:pt x="13" y="133"/>
                      <a:pt x="25" y="138"/>
                    </a:cubicBezTo>
                    <a:cubicBezTo>
                      <a:pt x="30" y="139"/>
                      <a:pt x="36" y="140"/>
                      <a:pt x="41" y="140"/>
                    </a:cubicBezTo>
                    <a:cubicBezTo>
                      <a:pt x="51" y="140"/>
                      <a:pt x="59" y="137"/>
                      <a:pt x="64" y="129"/>
                    </a:cubicBezTo>
                    <a:cubicBezTo>
                      <a:pt x="80" y="118"/>
                      <a:pt x="92" y="105"/>
                      <a:pt x="104" y="94"/>
                    </a:cubicBezTo>
                    <a:cubicBezTo>
                      <a:pt x="132" y="67"/>
                      <a:pt x="119" y="19"/>
                      <a:pt x="88" y="3"/>
                    </a:cubicBezTo>
                    <a:cubicBezTo>
                      <a:pt x="80" y="2"/>
                      <a:pt x="72" y="1"/>
                      <a:pt x="65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773;p36">
                <a:extLst>
                  <a:ext uri="{FF2B5EF4-FFF2-40B4-BE49-F238E27FC236}">
                    <a16:creationId xmlns:a16="http://schemas.microsoft.com/office/drawing/2014/main" id="{4A9D03BB-DB9F-A68B-07B8-2519ECB231C7}"/>
                  </a:ext>
                </a:extLst>
              </p:cNvPr>
              <p:cNvSpPr/>
              <p:nvPr/>
            </p:nvSpPr>
            <p:spPr>
              <a:xfrm>
                <a:off x="3567417" y="2462378"/>
                <a:ext cx="5708" cy="8122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85" extrusionOk="0">
                    <a:moveTo>
                      <a:pt x="41" y="0"/>
                    </a:moveTo>
                    <a:cubicBezTo>
                      <a:pt x="18" y="0"/>
                      <a:pt x="1" y="26"/>
                      <a:pt x="19" y="51"/>
                    </a:cubicBezTo>
                    <a:cubicBezTo>
                      <a:pt x="46" y="83"/>
                      <a:pt x="42" y="130"/>
                      <a:pt x="59" y="169"/>
                    </a:cubicBezTo>
                    <a:cubicBezTo>
                      <a:pt x="64" y="179"/>
                      <a:pt x="76" y="185"/>
                      <a:pt x="88" y="185"/>
                    </a:cubicBezTo>
                    <a:cubicBezTo>
                      <a:pt x="103" y="185"/>
                      <a:pt x="119" y="177"/>
                      <a:pt x="121" y="161"/>
                    </a:cubicBezTo>
                    <a:cubicBezTo>
                      <a:pt x="130" y="106"/>
                      <a:pt x="102" y="43"/>
                      <a:pt x="62" y="8"/>
                    </a:cubicBezTo>
                    <a:cubicBezTo>
                      <a:pt x="55" y="2"/>
                      <a:pt x="48" y="0"/>
                      <a:pt x="41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774;p36">
                <a:extLst>
                  <a:ext uri="{FF2B5EF4-FFF2-40B4-BE49-F238E27FC236}">
                    <a16:creationId xmlns:a16="http://schemas.microsoft.com/office/drawing/2014/main" id="{271DCC48-2241-72F7-EC78-B02FFA3824B2}"/>
                  </a:ext>
                </a:extLst>
              </p:cNvPr>
              <p:cNvSpPr/>
              <p:nvPr/>
            </p:nvSpPr>
            <p:spPr>
              <a:xfrm>
                <a:off x="3530625" y="2423962"/>
                <a:ext cx="6278" cy="452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03" extrusionOk="0">
                    <a:moveTo>
                      <a:pt x="52" y="1"/>
                    </a:moveTo>
                    <a:cubicBezTo>
                      <a:pt x="39" y="1"/>
                      <a:pt x="25" y="6"/>
                      <a:pt x="17" y="18"/>
                    </a:cubicBezTo>
                    <a:cubicBezTo>
                      <a:pt x="4" y="26"/>
                      <a:pt x="1" y="38"/>
                      <a:pt x="1" y="54"/>
                    </a:cubicBezTo>
                    <a:cubicBezTo>
                      <a:pt x="1" y="66"/>
                      <a:pt x="4" y="78"/>
                      <a:pt x="17" y="89"/>
                    </a:cubicBezTo>
                    <a:cubicBezTo>
                      <a:pt x="25" y="98"/>
                      <a:pt x="36" y="103"/>
                      <a:pt x="50" y="103"/>
                    </a:cubicBezTo>
                    <a:cubicBezTo>
                      <a:pt x="54" y="103"/>
                      <a:pt x="59" y="102"/>
                      <a:pt x="64" y="102"/>
                    </a:cubicBezTo>
                    <a:cubicBezTo>
                      <a:pt x="79" y="97"/>
                      <a:pt x="103" y="97"/>
                      <a:pt x="115" y="89"/>
                    </a:cubicBezTo>
                    <a:cubicBezTo>
                      <a:pt x="143" y="69"/>
                      <a:pt x="143" y="34"/>
                      <a:pt x="115" y="14"/>
                    </a:cubicBezTo>
                    <a:cubicBezTo>
                      <a:pt x="103" y="7"/>
                      <a:pt x="79" y="7"/>
                      <a:pt x="64" y="2"/>
                    </a:cubicBezTo>
                    <a:cubicBezTo>
                      <a:pt x="60" y="1"/>
                      <a:pt x="56" y="1"/>
                      <a:pt x="52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775;p36">
                <a:extLst>
                  <a:ext uri="{FF2B5EF4-FFF2-40B4-BE49-F238E27FC236}">
                    <a16:creationId xmlns:a16="http://schemas.microsoft.com/office/drawing/2014/main" id="{20FFD5DF-C930-DA4F-3A90-C2CADC03A846}"/>
                  </a:ext>
                </a:extLst>
              </p:cNvPr>
              <p:cNvSpPr/>
              <p:nvPr/>
            </p:nvSpPr>
            <p:spPr>
              <a:xfrm>
                <a:off x="3526981" y="2425280"/>
                <a:ext cx="6454" cy="6761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54" extrusionOk="0">
                    <a:moveTo>
                      <a:pt x="90" y="46"/>
                    </a:moveTo>
                    <a:lnTo>
                      <a:pt x="90" y="46"/>
                    </a:lnTo>
                    <a:cubicBezTo>
                      <a:pt x="90" y="46"/>
                      <a:pt x="90" y="47"/>
                      <a:pt x="91" y="48"/>
                    </a:cubicBezTo>
                    <a:lnTo>
                      <a:pt x="91" y="49"/>
                    </a:lnTo>
                    <a:lnTo>
                      <a:pt x="91" y="49"/>
                    </a:lnTo>
                    <a:cubicBezTo>
                      <a:pt x="90" y="48"/>
                      <a:pt x="89" y="46"/>
                      <a:pt x="90" y="46"/>
                    </a:cubicBezTo>
                    <a:close/>
                    <a:moveTo>
                      <a:pt x="61" y="0"/>
                    </a:moveTo>
                    <a:cubicBezTo>
                      <a:pt x="40" y="0"/>
                      <a:pt x="21" y="14"/>
                      <a:pt x="13" y="36"/>
                    </a:cubicBezTo>
                    <a:cubicBezTo>
                      <a:pt x="13" y="43"/>
                      <a:pt x="9" y="52"/>
                      <a:pt x="5" y="59"/>
                    </a:cubicBezTo>
                    <a:cubicBezTo>
                      <a:pt x="0" y="75"/>
                      <a:pt x="9" y="90"/>
                      <a:pt x="16" y="103"/>
                    </a:cubicBezTo>
                    <a:cubicBezTo>
                      <a:pt x="32" y="114"/>
                      <a:pt x="44" y="126"/>
                      <a:pt x="60" y="138"/>
                    </a:cubicBezTo>
                    <a:cubicBezTo>
                      <a:pt x="67" y="143"/>
                      <a:pt x="76" y="146"/>
                      <a:pt x="80" y="150"/>
                    </a:cubicBezTo>
                    <a:cubicBezTo>
                      <a:pt x="95" y="154"/>
                      <a:pt x="103" y="154"/>
                      <a:pt x="119" y="154"/>
                    </a:cubicBezTo>
                    <a:cubicBezTo>
                      <a:pt x="135" y="150"/>
                      <a:pt x="147" y="126"/>
                      <a:pt x="142" y="110"/>
                    </a:cubicBezTo>
                    <a:cubicBezTo>
                      <a:pt x="135" y="95"/>
                      <a:pt x="127" y="83"/>
                      <a:pt x="115" y="72"/>
                    </a:cubicBezTo>
                    <a:cubicBezTo>
                      <a:pt x="113" y="69"/>
                      <a:pt x="109" y="66"/>
                      <a:pt x="106" y="64"/>
                    </a:cubicBezTo>
                    <a:lnTo>
                      <a:pt x="106" y="64"/>
                    </a:lnTo>
                    <a:cubicBezTo>
                      <a:pt x="113" y="38"/>
                      <a:pt x="105" y="15"/>
                      <a:pt x="80" y="4"/>
                    </a:cubicBezTo>
                    <a:cubicBezTo>
                      <a:pt x="73" y="1"/>
                      <a:pt x="67" y="0"/>
                      <a:pt x="61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776;p36">
                <a:extLst>
                  <a:ext uri="{FF2B5EF4-FFF2-40B4-BE49-F238E27FC236}">
                    <a16:creationId xmlns:a16="http://schemas.microsoft.com/office/drawing/2014/main" id="{6CA2BA03-C9E7-4B9F-E241-56EAB551E012}"/>
                  </a:ext>
                </a:extLst>
              </p:cNvPr>
              <p:cNvSpPr/>
              <p:nvPr/>
            </p:nvSpPr>
            <p:spPr>
              <a:xfrm>
                <a:off x="3566846" y="2446880"/>
                <a:ext cx="15103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48" extrusionOk="0">
                    <a:moveTo>
                      <a:pt x="55" y="0"/>
                    </a:moveTo>
                    <a:cubicBezTo>
                      <a:pt x="26" y="0"/>
                      <a:pt x="0" y="31"/>
                      <a:pt x="16" y="61"/>
                    </a:cubicBezTo>
                    <a:cubicBezTo>
                      <a:pt x="63" y="136"/>
                      <a:pt x="186" y="148"/>
                      <a:pt x="265" y="148"/>
                    </a:cubicBezTo>
                    <a:cubicBezTo>
                      <a:pt x="344" y="144"/>
                      <a:pt x="325" y="33"/>
                      <a:pt x="270" y="33"/>
                    </a:cubicBezTo>
                    <a:cubicBezTo>
                      <a:pt x="265" y="33"/>
                      <a:pt x="259" y="34"/>
                      <a:pt x="252" y="37"/>
                    </a:cubicBezTo>
                    <a:cubicBezTo>
                      <a:pt x="252" y="37"/>
                      <a:pt x="251" y="37"/>
                      <a:pt x="251" y="38"/>
                    </a:cubicBezTo>
                    <a:lnTo>
                      <a:pt x="251" y="38"/>
                    </a:lnTo>
                    <a:cubicBezTo>
                      <a:pt x="243" y="38"/>
                      <a:pt x="235" y="38"/>
                      <a:pt x="227" y="38"/>
                    </a:cubicBezTo>
                    <a:cubicBezTo>
                      <a:pt x="175" y="38"/>
                      <a:pt x="116" y="31"/>
                      <a:pt x="75" y="6"/>
                    </a:cubicBezTo>
                    <a:cubicBezTo>
                      <a:pt x="69" y="2"/>
                      <a:pt x="62" y="0"/>
                      <a:pt x="55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777;p36">
                <a:extLst>
                  <a:ext uri="{FF2B5EF4-FFF2-40B4-BE49-F238E27FC236}">
                    <a16:creationId xmlns:a16="http://schemas.microsoft.com/office/drawing/2014/main" id="{EE0B48D6-2448-FD47-F465-13392B3101D9}"/>
                  </a:ext>
                </a:extLst>
              </p:cNvPr>
              <p:cNvSpPr/>
              <p:nvPr/>
            </p:nvSpPr>
            <p:spPr>
              <a:xfrm>
                <a:off x="3526322" y="2434280"/>
                <a:ext cx="6761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3" extrusionOk="0">
                    <a:moveTo>
                      <a:pt x="75" y="0"/>
                    </a:moveTo>
                    <a:cubicBezTo>
                      <a:pt x="0" y="0"/>
                      <a:pt x="0" y="122"/>
                      <a:pt x="75" y="122"/>
                    </a:cubicBezTo>
                    <a:cubicBezTo>
                      <a:pt x="153" y="122"/>
                      <a:pt x="153" y="0"/>
                      <a:pt x="75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778;p36">
                <a:extLst>
                  <a:ext uri="{FF2B5EF4-FFF2-40B4-BE49-F238E27FC236}">
                    <a16:creationId xmlns:a16="http://schemas.microsoft.com/office/drawing/2014/main" id="{2DC1D3E9-30AB-451D-93C9-A6265667047C}"/>
                  </a:ext>
                </a:extLst>
              </p:cNvPr>
              <p:cNvSpPr/>
              <p:nvPr/>
            </p:nvSpPr>
            <p:spPr>
              <a:xfrm>
                <a:off x="3511746" y="2452061"/>
                <a:ext cx="61467" cy="3802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866" extrusionOk="0">
                    <a:moveTo>
                      <a:pt x="190" y="0"/>
                    </a:moveTo>
                    <a:cubicBezTo>
                      <a:pt x="135" y="0"/>
                      <a:pt x="79" y="3"/>
                      <a:pt x="20" y="6"/>
                    </a:cubicBezTo>
                    <a:cubicBezTo>
                      <a:pt x="1" y="6"/>
                      <a:pt x="1" y="34"/>
                      <a:pt x="20" y="37"/>
                    </a:cubicBezTo>
                    <a:cubicBezTo>
                      <a:pt x="316" y="41"/>
                      <a:pt x="569" y="96"/>
                      <a:pt x="817" y="274"/>
                    </a:cubicBezTo>
                    <a:cubicBezTo>
                      <a:pt x="1034" y="428"/>
                      <a:pt x="1243" y="613"/>
                      <a:pt x="1365" y="859"/>
                    </a:cubicBezTo>
                    <a:cubicBezTo>
                      <a:pt x="1369" y="863"/>
                      <a:pt x="1375" y="865"/>
                      <a:pt x="1381" y="865"/>
                    </a:cubicBezTo>
                    <a:cubicBezTo>
                      <a:pt x="1391" y="865"/>
                      <a:pt x="1400" y="860"/>
                      <a:pt x="1398" y="850"/>
                    </a:cubicBezTo>
                    <a:cubicBezTo>
                      <a:pt x="1378" y="566"/>
                      <a:pt x="1070" y="349"/>
                      <a:pt x="861" y="199"/>
                    </a:cubicBezTo>
                    <a:cubicBezTo>
                      <a:pt x="638" y="44"/>
                      <a:pt x="434" y="0"/>
                      <a:pt x="190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779;p36">
                <a:extLst>
                  <a:ext uri="{FF2B5EF4-FFF2-40B4-BE49-F238E27FC236}">
                    <a16:creationId xmlns:a16="http://schemas.microsoft.com/office/drawing/2014/main" id="{88036C81-C978-A6A2-3145-4130D03BA432}"/>
                  </a:ext>
                </a:extLst>
              </p:cNvPr>
              <p:cNvSpPr/>
              <p:nvPr/>
            </p:nvSpPr>
            <p:spPr>
              <a:xfrm>
                <a:off x="3514468" y="2483452"/>
                <a:ext cx="54135" cy="10317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35" extrusionOk="0">
                    <a:moveTo>
                      <a:pt x="56" y="1"/>
                    </a:moveTo>
                    <a:cubicBezTo>
                      <a:pt x="15" y="1"/>
                      <a:pt x="0" y="57"/>
                      <a:pt x="45" y="73"/>
                    </a:cubicBezTo>
                    <a:cubicBezTo>
                      <a:pt x="381" y="175"/>
                      <a:pt x="770" y="234"/>
                      <a:pt x="1126" y="234"/>
                    </a:cubicBezTo>
                    <a:cubicBezTo>
                      <a:pt x="1150" y="234"/>
                      <a:pt x="1174" y="234"/>
                      <a:pt x="1197" y="234"/>
                    </a:cubicBezTo>
                    <a:cubicBezTo>
                      <a:pt x="1232" y="234"/>
                      <a:pt x="1232" y="182"/>
                      <a:pt x="1197" y="179"/>
                    </a:cubicBezTo>
                    <a:cubicBezTo>
                      <a:pt x="818" y="155"/>
                      <a:pt x="436" y="68"/>
                      <a:pt x="65" y="2"/>
                    </a:cubicBezTo>
                    <a:cubicBezTo>
                      <a:pt x="62" y="1"/>
                      <a:pt x="59" y="1"/>
                      <a:pt x="56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780;p36">
                <a:extLst>
                  <a:ext uri="{FF2B5EF4-FFF2-40B4-BE49-F238E27FC236}">
                    <a16:creationId xmlns:a16="http://schemas.microsoft.com/office/drawing/2014/main" id="{02404BD3-DC1A-2576-558C-F6D541AEDF14}"/>
                  </a:ext>
                </a:extLst>
              </p:cNvPr>
              <p:cNvSpPr/>
              <p:nvPr/>
            </p:nvSpPr>
            <p:spPr>
              <a:xfrm>
                <a:off x="3537781" y="2474012"/>
                <a:ext cx="5269" cy="285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5" extrusionOk="0">
                    <a:moveTo>
                      <a:pt x="9" y="0"/>
                    </a:moveTo>
                    <a:cubicBezTo>
                      <a:pt x="4" y="0"/>
                      <a:pt x="0" y="8"/>
                      <a:pt x="3" y="11"/>
                    </a:cubicBezTo>
                    <a:cubicBezTo>
                      <a:pt x="35" y="35"/>
                      <a:pt x="71" y="42"/>
                      <a:pt x="102" y="62"/>
                    </a:cubicBezTo>
                    <a:cubicBezTo>
                      <a:pt x="103" y="64"/>
                      <a:pt x="105" y="64"/>
                      <a:pt x="106" y="64"/>
                    </a:cubicBezTo>
                    <a:cubicBezTo>
                      <a:pt x="113" y="64"/>
                      <a:pt x="119" y="53"/>
                      <a:pt x="109" y="46"/>
                    </a:cubicBezTo>
                    <a:cubicBezTo>
                      <a:pt x="82" y="27"/>
                      <a:pt x="43" y="22"/>
                      <a:pt x="15" y="3"/>
                    </a:cubicBezTo>
                    <a:cubicBezTo>
                      <a:pt x="13" y="1"/>
                      <a:pt x="11" y="0"/>
                      <a:pt x="9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781;p36">
                <a:extLst>
                  <a:ext uri="{FF2B5EF4-FFF2-40B4-BE49-F238E27FC236}">
                    <a16:creationId xmlns:a16="http://schemas.microsoft.com/office/drawing/2014/main" id="{7CCCEDBA-C57E-7CA5-490A-4E8573EC8E4E}"/>
                  </a:ext>
                </a:extLst>
              </p:cNvPr>
              <p:cNvSpPr/>
              <p:nvPr/>
            </p:nvSpPr>
            <p:spPr>
              <a:xfrm>
                <a:off x="3478114" y="2557824"/>
                <a:ext cx="55935" cy="50224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1144" extrusionOk="0">
                    <a:moveTo>
                      <a:pt x="29" y="0"/>
                    </a:moveTo>
                    <a:cubicBezTo>
                      <a:pt x="0" y="0"/>
                      <a:pt x="0" y="40"/>
                      <a:pt x="29" y="44"/>
                    </a:cubicBezTo>
                    <a:cubicBezTo>
                      <a:pt x="237" y="55"/>
                      <a:pt x="498" y="328"/>
                      <a:pt x="660" y="446"/>
                    </a:cubicBezTo>
                    <a:cubicBezTo>
                      <a:pt x="900" y="628"/>
                      <a:pt x="1102" y="841"/>
                      <a:pt x="1220" y="1125"/>
                    </a:cubicBezTo>
                    <a:cubicBezTo>
                      <a:pt x="1227" y="1138"/>
                      <a:pt x="1237" y="1143"/>
                      <a:pt x="1246" y="1143"/>
                    </a:cubicBezTo>
                    <a:cubicBezTo>
                      <a:pt x="1260" y="1143"/>
                      <a:pt x="1274" y="1130"/>
                      <a:pt x="1271" y="1109"/>
                    </a:cubicBezTo>
                    <a:cubicBezTo>
                      <a:pt x="1236" y="841"/>
                      <a:pt x="1000" y="608"/>
                      <a:pt x="786" y="454"/>
                    </a:cubicBezTo>
                    <a:cubicBezTo>
                      <a:pt x="640" y="351"/>
                      <a:pt x="486" y="253"/>
                      <a:pt x="337" y="146"/>
                    </a:cubicBezTo>
                    <a:cubicBezTo>
                      <a:pt x="237" y="79"/>
                      <a:pt x="151" y="4"/>
                      <a:pt x="29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782;p36">
                <a:extLst>
                  <a:ext uri="{FF2B5EF4-FFF2-40B4-BE49-F238E27FC236}">
                    <a16:creationId xmlns:a16="http://schemas.microsoft.com/office/drawing/2014/main" id="{2CD3965B-3479-2C26-D438-C1258EE771BF}"/>
                  </a:ext>
                </a:extLst>
              </p:cNvPr>
              <p:cNvSpPr/>
              <p:nvPr/>
            </p:nvSpPr>
            <p:spPr>
              <a:xfrm>
                <a:off x="3482285" y="2607084"/>
                <a:ext cx="52554" cy="10712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244" extrusionOk="0">
                    <a:moveTo>
                      <a:pt x="53" y="1"/>
                    </a:moveTo>
                    <a:cubicBezTo>
                      <a:pt x="16" y="1"/>
                      <a:pt x="0" y="57"/>
                      <a:pt x="36" y="82"/>
                    </a:cubicBezTo>
                    <a:cubicBezTo>
                      <a:pt x="238" y="216"/>
                      <a:pt x="500" y="243"/>
                      <a:pt x="758" y="243"/>
                    </a:cubicBezTo>
                    <a:cubicBezTo>
                      <a:pt x="903" y="243"/>
                      <a:pt x="1046" y="235"/>
                      <a:pt x="1176" y="232"/>
                    </a:cubicBezTo>
                    <a:cubicBezTo>
                      <a:pt x="1196" y="232"/>
                      <a:pt x="1196" y="200"/>
                      <a:pt x="1176" y="197"/>
                    </a:cubicBezTo>
                    <a:cubicBezTo>
                      <a:pt x="794" y="169"/>
                      <a:pt x="431" y="122"/>
                      <a:pt x="67" y="3"/>
                    </a:cubicBezTo>
                    <a:cubicBezTo>
                      <a:pt x="62" y="2"/>
                      <a:pt x="58" y="1"/>
                      <a:pt x="53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783;p36">
                <a:extLst>
                  <a:ext uri="{FF2B5EF4-FFF2-40B4-BE49-F238E27FC236}">
                    <a16:creationId xmlns:a16="http://schemas.microsoft.com/office/drawing/2014/main" id="{52C4E016-66A4-961C-057F-11166C817CE3}"/>
                  </a:ext>
                </a:extLst>
              </p:cNvPr>
              <p:cNvSpPr/>
              <p:nvPr/>
            </p:nvSpPr>
            <p:spPr>
              <a:xfrm>
                <a:off x="3478729" y="2537409"/>
                <a:ext cx="15542" cy="8824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01" extrusionOk="0">
                    <a:moveTo>
                      <a:pt x="62" y="1"/>
                    </a:moveTo>
                    <a:cubicBezTo>
                      <a:pt x="18" y="1"/>
                      <a:pt x="1" y="77"/>
                      <a:pt x="54" y="94"/>
                    </a:cubicBezTo>
                    <a:cubicBezTo>
                      <a:pt x="133" y="122"/>
                      <a:pt x="215" y="157"/>
                      <a:pt x="290" y="197"/>
                    </a:cubicBezTo>
                    <a:cubicBezTo>
                      <a:pt x="295" y="199"/>
                      <a:pt x="300" y="200"/>
                      <a:pt x="305" y="200"/>
                    </a:cubicBezTo>
                    <a:cubicBezTo>
                      <a:pt x="332" y="200"/>
                      <a:pt x="353" y="170"/>
                      <a:pt x="330" y="150"/>
                    </a:cubicBezTo>
                    <a:cubicBezTo>
                      <a:pt x="259" y="79"/>
                      <a:pt x="168" y="39"/>
                      <a:pt x="77" y="4"/>
                    </a:cubicBezTo>
                    <a:cubicBezTo>
                      <a:pt x="72" y="2"/>
                      <a:pt x="67" y="1"/>
                      <a:pt x="62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784;p36">
                <a:extLst>
                  <a:ext uri="{FF2B5EF4-FFF2-40B4-BE49-F238E27FC236}">
                    <a16:creationId xmlns:a16="http://schemas.microsoft.com/office/drawing/2014/main" id="{0DC2C90E-C2B4-4DA2-4AFB-F1607C262D1E}"/>
                  </a:ext>
                </a:extLst>
              </p:cNvPr>
              <p:cNvSpPr/>
              <p:nvPr/>
            </p:nvSpPr>
            <p:spPr>
              <a:xfrm>
                <a:off x="3541513" y="2561424"/>
                <a:ext cx="4215" cy="3556"/>
              </a:xfrm>
              <a:custGeom>
                <a:avLst/>
                <a:gdLst/>
                <a:ahLst/>
                <a:cxnLst/>
                <a:rect l="l" t="t" r="r" b="b"/>
                <a:pathLst>
                  <a:path w="96" h="81" extrusionOk="0">
                    <a:moveTo>
                      <a:pt x="47" y="0"/>
                    </a:moveTo>
                    <a:cubicBezTo>
                      <a:pt x="36" y="0"/>
                      <a:pt x="25" y="5"/>
                      <a:pt x="17" y="17"/>
                    </a:cubicBezTo>
                    <a:cubicBezTo>
                      <a:pt x="1" y="36"/>
                      <a:pt x="13" y="64"/>
                      <a:pt x="37" y="72"/>
                    </a:cubicBezTo>
                    <a:cubicBezTo>
                      <a:pt x="44" y="76"/>
                      <a:pt x="53" y="76"/>
                      <a:pt x="60" y="80"/>
                    </a:cubicBezTo>
                    <a:cubicBezTo>
                      <a:pt x="62" y="80"/>
                      <a:pt x="64" y="81"/>
                      <a:pt x="65" y="81"/>
                    </a:cubicBezTo>
                    <a:cubicBezTo>
                      <a:pt x="80" y="81"/>
                      <a:pt x="95" y="66"/>
                      <a:pt x="92" y="53"/>
                    </a:cubicBezTo>
                    <a:lnTo>
                      <a:pt x="92" y="36"/>
                    </a:lnTo>
                    <a:cubicBezTo>
                      <a:pt x="92" y="29"/>
                      <a:pt x="88" y="20"/>
                      <a:pt x="80" y="17"/>
                    </a:cubicBezTo>
                    <a:cubicBezTo>
                      <a:pt x="79" y="16"/>
                      <a:pt x="77" y="15"/>
                      <a:pt x="76" y="15"/>
                    </a:cubicBezTo>
                    <a:lnTo>
                      <a:pt x="76" y="15"/>
                    </a:lnTo>
                    <a:cubicBezTo>
                      <a:pt x="69" y="6"/>
                      <a:pt x="58" y="0"/>
                      <a:pt x="47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785;p36">
                <a:extLst>
                  <a:ext uri="{FF2B5EF4-FFF2-40B4-BE49-F238E27FC236}">
                    <a16:creationId xmlns:a16="http://schemas.microsoft.com/office/drawing/2014/main" id="{DC7C0CA1-DE53-A13B-619F-055A58221F13}"/>
                  </a:ext>
                </a:extLst>
              </p:cNvPr>
              <p:cNvSpPr/>
              <p:nvPr/>
            </p:nvSpPr>
            <p:spPr>
              <a:xfrm>
                <a:off x="3544762" y="2538946"/>
                <a:ext cx="5181" cy="4566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04" extrusionOk="0">
                    <a:moveTo>
                      <a:pt x="21" y="0"/>
                    </a:moveTo>
                    <a:cubicBezTo>
                      <a:pt x="11" y="0"/>
                      <a:pt x="0" y="14"/>
                      <a:pt x="10" y="24"/>
                    </a:cubicBezTo>
                    <a:cubicBezTo>
                      <a:pt x="34" y="47"/>
                      <a:pt x="57" y="75"/>
                      <a:pt x="81" y="99"/>
                    </a:cubicBezTo>
                    <a:cubicBezTo>
                      <a:pt x="85" y="102"/>
                      <a:pt x="89" y="104"/>
                      <a:pt x="93" y="104"/>
                    </a:cubicBezTo>
                    <a:cubicBezTo>
                      <a:pt x="106" y="104"/>
                      <a:pt x="117" y="87"/>
                      <a:pt x="105" y="75"/>
                    </a:cubicBezTo>
                    <a:cubicBezTo>
                      <a:pt x="81" y="51"/>
                      <a:pt x="57" y="28"/>
                      <a:pt x="30" y="4"/>
                    </a:cubicBezTo>
                    <a:cubicBezTo>
                      <a:pt x="27" y="1"/>
                      <a:pt x="24" y="0"/>
                      <a:pt x="21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786;p36">
                <a:extLst>
                  <a:ext uri="{FF2B5EF4-FFF2-40B4-BE49-F238E27FC236}">
                    <a16:creationId xmlns:a16="http://schemas.microsoft.com/office/drawing/2014/main" id="{E79FA110-7718-EB49-1F55-135AD0F97DC2}"/>
                  </a:ext>
                </a:extLst>
              </p:cNvPr>
              <p:cNvSpPr/>
              <p:nvPr/>
            </p:nvSpPr>
            <p:spPr>
              <a:xfrm>
                <a:off x="3525751" y="2525072"/>
                <a:ext cx="3556" cy="5268"/>
              </a:xfrm>
              <a:custGeom>
                <a:avLst/>
                <a:gdLst/>
                <a:ahLst/>
                <a:cxnLst/>
                <a:rect l="l" t="t" r="r" b="b"/>
                <a:pathLst>
                  <a:path w="81" h="120" extrusionOk="0">
                    <a:moveTo>
                      <a:pt x="41" y="1"/>
                    </a:moveTo>
                    <a:cubicBezTo>
                      <a:pt x="28" y="1"/>
                      <a:pt x="21" y="4"/>
                      <a:pt x="13" y="8"/>
                    </a:cubicBezTo>
                    <a:cubicBezTo>
                      <a:pt x="1" y="20"/>
                      <a:pt x="1" y="32"/>
                      <a:pt x="1" y="48"/>
                    </a:cubicBezTo>
                    <a:cubicBezTo>
                      <a:pt x="5" y="63"/>
                      <a:pt x="9" y="79"/>
                      <a:pt x="9" y="95"/>
                    </a:cubicBezTo>
                    <a:cubicBezTo>
                      <a:pt x="13" y="107"/>
                      <a:pt x="28" y="119"/>
                      <a:pt x="41" y="119"/>
                    </a:cubicBezTo>
                    <a:cubicBezTo>
                      <a:pt x="52" y="119"/>
                      <a:pt x="68" y="107"/>
                      <a:pt x="72" y="95"/>
                    </a:cubicBezTo>
                    <a:cubicBezTo>
                      <a:pt x="72" y="79"/>
                      <a:pt x="76" y="63"/>
                      <a:pt x="76" y="48"/>
                    </a:cubicBezTo>
                    <a:cubicBezTo>
                      <a:pt x="80" y="36"/>
                      <a:pt x="80" y="20"/>
                      <a:pt x="68" y="8"/>
                    </a:cubicBezTo>
                    <a:cubicBezTo>
                      <a:pt x="60" y="4"/>
                      <a:pt x="52" y="1"/>
                      <a:pt x="41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787;p36">
                <a:extLst>
                  <a:ext uri="{FF2B5EF4-FFF2-40B4-BE49-F238E27FC236}">
                    <a16:creationId xmlns:a16="http://schemas.microsoft.com/office/drawing/2014/main" id="{BDC68DC8-CA7F-68FA-57B3-7F9D219FBC40}"/>
                  </a:ext>
                </a:extLst>
              </p:cNvPr>
              <p:cNvSpPr/>
              <p:nvPr/>
            </p:nvSpPr>
            <p:spPr>
              <a:xfrm>
                <a:off x="3430653" y="2671579"/>
                <a:ext cx="65287" cy="29415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670" extrusionOk="0">
                    <a:moveTo>
                      <a:pt x="160" y="0"/>
                    </a:moveTo>
                    <a:cubicBezTo>
                      <a:pt x="118" y="0"/>
                      <a:pt x="78" y="2"/>
                      <a:pt x="39" y="6"/>
                    </a:cubicBezTo>
                    <a:cubicBezTo>
                      <a:pt x="4" y="10"/>
                      <a:pt x="1" y="61"/>
                      <a:pt x="39" y="65"/>
                    </a:cubicBezTo>
                    <a:cubicBezTo>
                      <a:pt x="565" y="105"/>
                      <a:pt x="1023" y="365"/>
                      <a:pt x="1436" y="665"/>
                    </a:cubicBezTo>
                    <a:cubicBezTo>
                      <a:pt x="1441" y="668"/>
                      <a:pt x="1446" y="670"/>
                      <a:pt x="1451" y="670"/>
                    </a:cubicBezTo>
                    <a:cubicBezTo>
                      <a:pt x="1470" y="670"/>
                      <a:pt x="1486" y="648"/>
                      <a:pt x="1476" y="629"/>
                    </a:cubicBezTo>
                    <a:cubicBezTo>
                      <a:pt x="1222" y="260"/>
                      <a:pt x="626" y="0"/>
                      <a:pt x="160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788;p36">
                <a:extLst>
                  <a:ext uri="{FF2B5EF4-FFF2-40B4-BE49-F238E27FC236}">
                    <a16:creationId xmlns:a16="http://schemas.microsoft.com/office/drawing/2014/main" id="{EB08A3B2-E351-83BB-809B-1C4200DA6259}"/>
                  </a:ext>
                </a:extLst>
              </p:cNvPr>
              <p:cNvSpPr/>
              <p:nvPr/>
            </p:nvSpPr>
            <p:spPr>
              <a:xfrm>
                <a:off x="3510165" y="2669735"/>
                <a:ext cx="2678" cy="4346"/>
              </a:xfrm>
              <a:custGeom>
                <a:avLst/>
                <a:gdLst/>
                <a:ahLst/>
                <a:cxnLst/>
                <a:rect l="l" t="t" r="r" b="b"/>
                <a:pathLst>
                  <a:path w="61" h="99" extrusionOk="0">
                    <a:moveTo>
                      <a:pt x="28" y="1"/>
                    </a:moveTo>
                    <a:cubicBezTo>
                      <a:pt x="9" y="1"/>
                      <a:pt x="1" y="16"/>
                      <a:pt x="1" y="36"/>
                    </a:cubicBezTo>
                    <a:cubicBezTo>
                      <a:pt x="4" y="52"/>
                      <a:pt x="4" y="68"/>
                      <a:pt x="9" y="83"/>
                    </a:cubicBezTo>
                    <a:cubicBezTo>
                      <a:pt x="11" y="93"/>
                      <a:pt x="21" y="98"/>
                      <a:pt x="30" y="98"/>
                    </a:cubicBezTo>
                    <a:cubicBezTo>
                      <a:pt x="40" y="98"/>
                      <a:pt x="50" y="93"/>
                      <a:pt x="52" y="83"/>
                    </a:cubicBezTo>
                    <a:cubicBezTo>
                      <a:pt x="52" y="68"/>
                      <a:pt x="56" y="52"/>
                      <a:pt x="56" y="36"/>
                    </a:cubicBezTo>
                    <a:cubicBezTo>
                      <a:pt x="60" y="16"/>
                      <a:pt x="52" y="1"/>
                      <a:pt x="28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789;p36">
                <a:extLst>
                  <a:ext uri="{FF2B5EF4-FFF2-40B4-BE49-F238E27FC236}">
                    <a16:creationId xmlns:a16="http://schemas.microsoft.com/office/drawing/2014/main" id="{30192E9A-E9F5-6C66-1718-8375E7B3C670}"/>
                  </a:ext>
                </a:extLst>
              </p:cNvPr>
              <p:cNvSpPr/>
              <p:nvPr/>
            </p:nvSpPr>
            <p:spPr>
              <a:xfrm>
                <a:off x="3530976" y="2646641"/>
                <a:ext cx="4566" cy="3776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6" extrusionOk="0">
                    <a:moveTo>
                      <a:pt x="44" y="0"/>
                    </a:moveTo>
                    <a:cubicBezTo>
                      <a:pt x="20" y="0"/>
                      <a:pt x="0" y="21"/>
                      <a:pt x="0" y="45"/>
                    </a:cubicBezTo>
                    <a:cubicBezTo>
                      <a:pt x="0" y="65"/>
                      <a:pt x="21" y="86"/>
                      <a:pt x="45" y="86"/>
                    </a:cubicBezTo>
                    <a:cubicBezTo>
                      <a:pt x="49" y="86"/>
                      <a:pt x="52" y="85"/>
                      <a:pt x="56" y="85"/>
                    </a:cubicBezTo>
                    <a:cubicBezTo>
                      <a:pt x="64" y="85"/>
                      <a:pt x="67" y="81"/>
                      <a:pt x="75" y="77"/>
                    </a:cubicBezTo>
                    <a:cubicBezTo>
                      <a:pt x="91" y="73"/>
                      <a:pt x="103" y="61"/>
                      <a:pt x="103" y="45"/>
                    </a:cubicBezTo>
                    <a:cubicBezTo>
                      <a:pt x="103" y="26"/>
                      <a:pt x="91" y="13"/>
                      <a:pt x="75" y="10"/>
                    </a:cubicBezTo>
                    <a:cubicBezTo>
                      <a:pt x="67" y="6"/>
                      <a:pt x="64" y="2"/>
                      <a:pt x="56" y="2"/>
                    </a:cubicBezTo>
                    <a:cubicBezTo>
                      <a:pt x="52" y="1"/>
                      <a:pt x="48" y="0"/>
                      <a:pt x="44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790;p36">
                <a:extLst>
                  <a:ext uri="{FF2B5EF4-FFF2-40B4-BE49-F238E27FC236}">
                    <a16:creationId xmlns:a16="http://schemas.microsoft.com/office/drawing/2014/main" id="{97AA58CF-0913-FC3D-F9B0-70E9DE8795EE}"/>
                  </a:ext>
                </a:extLst>
              </p:cNvPr>
              <p:cNvSpPr/>
              <p:nvPr/>
            </p:nvSpPr>
            <p:spPr>
              <a:xfrm>
                <a:off x="3476578" y="2669208"/>
                <a:ext cx="5400" cy="7376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8" extrusionOk="0">
                    <a:moveTo>
                      <a:pt x="16" y="87"/>
                    </a:moveTo>
                    <a:cubicBezTo>
                      <a:pt x="16" y="87"/>
                      <a:pt x="16" y="87"/>
                      <a:pt x="16" y="88"/>
                    </a:cubicBezTo>
                    <a:cubicBezTo>
                      <a:pt x="16" y="88"/>
                      <a:pt x="16" y="88"/>
                      <a:pt x="16" y="88"/>
                    </a:cubicBezTo>
                    <a:lnTo>
                      <a:pt x="16" y="88"/>
                    </a:lnTo>
                    <a:cubicBezTo>
                      <a:pt x="16" y="87"/>
                      <a:pt x="16" y="87"/>
                      <a:pt x="16" y="87"/>
                    </a:cubicBezTo>
                    <a:close/>
                    <a:moveTo>
                      <a:pt x="40" y="1"/>
                    </a:moveTo>
                    <a:cubicBezTo>
                      <a:pt x="12" y="1"/>
                      <a:pt x="0" y="28"/>
                      <a:pt x="4" y="52"/>
                    </a:cubicBezTo>
                    <a:cubicBezTo>
                      <a:pt x="3" y="49"/>
                      <a:pt x="3" y="48"/>
                      <a:pt x="2" y="48"/>
                    </a:cubicBezTo>
                    <a:lnTo>
                      <a:pt x="2" y="48"/>
                    </a:lnTo>
                    <a:cubicBezTo>
                      <a:pt x="2" y="48"/>
                      <a:pt x="4" y="57"/>
                      <a:pt x="4" y="60"/>
                    </a:cubicBezTo>
                    <a:cubicBezTo>
                      <a:pt x="4" y="64"/>
                      <a:pt x="8" y="68"/>
                      <a:pt x="12" y="72"/>
                    </a:cubicBezTo>
                    <a:cubicBezTo>
                      <a:pt x="12" y="74"/>
                      <a:pt x="12" y="77"/>
                      <a:pt x="13" y="78"/>
                    </a:cubicBezTo>
                    <a:lnTo>
                      <a:pt x="13" y="78"/>
                    </a:lnTo>
                    <a:cubicBezTo>
                      <a:pt x="13" y="79"/>
                      <a:pt x="13" y="80"/>
                      <a:pt x="14" y="82"/>
                    </a:cubicBezTo>
                    <a:lnTo>
                      <a:pt x="14" y="82"/>
                    </a:lnTo>
                    <a:cubicBezTo>
                      <a:pt x="12" y="85"/>
                      <a:pt x="12" y="88"/>
                      <a:pt x="12" y="91"/>
                    </a:cubicBezTo>
                    <a:cubicBezTo>
                      <a:pt x="12" y="92"/>
                      <a:pt x="12" y="92"/>
                      <a:pt x="13" y="92"/>
                    </a:cubicBezTo>
                    <a:lnTo>
                      <a:pt x="13" y="92"/>
                    </a:lnTo>
                    <a:cubicBezTo>
                      <a:pt x="12" y="94"/>
                      <a:pt x="12" y="97"/>
                      <a:pt x="12" y="99"/>
                    </a:cubicBezTo>
                    <a:cubicBezTo>
                      <a:pt x="0" y="131"/>
                      <a:pt x="24" y="162"/>
                      <a:pt x="55" y="166"/>
                    </a:cubicBezTo>
                    <a:cubicBezTo>
                      <a:pt x="60" y="167"/>
                      <a:pt x="64" y="168"/>
                      <a:pt x="68" y="168"/>
                    </a:cubicBezTo>
                    <a:cubicBezTo>
                      <a:pt x="97" y="168"/>
                      <a:pt x="119" y="143"/>
                      <a:pt x="119" y="115"/>
                    </a:cubicBezTo>
                    <a:cubicBezTo>
                      <a:pt x="122" y="64"/>
                      <a:pt x="95" y="4"/>
                      <a:pt x="40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791;p36">
                <a:extLst>
                  <a:ext uri="{FF2B5EF4-FFF2-40B4-BE49-F238E27FC236}">
                    <a16:creationId xmlns:a16="http://schemas.microsoft.com/office/drawing/2014/main" id="{CB245FBB-CE99-67A0-29CA-F85DFE4E7D82}"/>
                  </a:ext>
                </a:extLst>
              </p:cNvPr>
              <p:cNvSpPr/>
              <p:nvPr/>
            </p:nvSpPr>
            <p:spPr>
              <a:xfrm>
                <a:off x="3508233" y="2654456"/>
                <a:ext cx="7025" cy="5268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20" extrusionOk="0">
                    <a:moveTo>
                      <a:pt x="106" y="1"/>
                    </a:moveTo>
                    <a:cubicBezTo>
                      <a:pt x="104" y="1"/>
                      <a:pt x="102" y="1"/>
                      <a:pt x="100" y="1"/>
                    </a:cubicBezTo>
                    <a:cubicBezTo>
                      <a:pt x="88" y="1"/>
                      <a:pt x="81" y="5"/>
                      <a:pt x="72" y="5"/>
                    </a:cubicBezTo>
                    <a:cubicBezTo>
                      <a:pt x="57" y="5"/>
                      <a:pt x="48" y="9"/>
                      <a:pt x="37" y="14"/>
                    </a:cubicBezTo>
                    <a:cubicBezTo>
                      <a:pt x="17" y="21"/>
                      <a:pt x="1" y="37"/>
                      <a:pt x="1" y="61"/>
                    </a:cubicBezTo>
                    <a:cubicBezTo>
                      <a:pt x="1" y="85"/>
                      <a:pt x="17" y="100"/>
                      <a:pt x="37" y="108"/>
                    </a:cubicBezTo>
                    <a:cubicBezTo>
                      <a:pt x="48" y="112"/>
                      <a:pt x="57" y="116"/>
                      <a:pt x="72" y="116"/>
                    </a:cubicBezTo>
                    <a:cubicBezTo>
                      <a:pt x="81" y="116"/>
                      <a:pt x="88" y="116"/>
                      <a:pt x="100" y="120"/>
                    </a:cubicBezTo>
                    <a:cubicBezTo>
                      <a:pt x="128" y="120"/>
                      <a:pt x="159" y="88"/>
                      <a:pt x="155" y="61"/>
                    </a:cubicBezTo>
                    <a:cubicBezTo>
                      <a:pt x="155" y="30"/>
                      <a:pt x="134" y="1"/>
                      <a:pt x="106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792;p36">
                <a:extLst>
                  <a:ext uri="{FF2B5EF4-FFF2-40B4-BE49-F238E27FC236}">
                    <a16:creationId xmlns:a16="http://schemas.microsoft.com/office/drawing/2014/main" id="{97166842-4454-6A25-F9F3-70E5B918199D}"/>
                  </a:ext>
                </a:extLst>
              </p:cNvPr>
              <p:cNvSpPr/>
              <p:nvPr/>
            </p:nvSpPr>
            <p:spPr>
              <a:xfrm>
                <a:off x="3391666" y="2426641"/>
                <a:ext cx="4566" cy="3512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0" extrusionOk="0">
                    <a:moveTo>
                      <a:pt x="51" y="1"/>
                    </a:moveTo>
                    <a:cubicBezTo>
                      <a:pt x="0" y="1"/>
                      <a:pt x="0" y="79"/>
                      <a:pt x="51" y="79"/>
                    </a:cubicBezTo>
                    <a:cubicBezTo>
                      <a:pt x="103" y="79"/>
                      <a:pt x="103" y="1"/>
                      <a:pt x="51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793;p36">
                <a:extLst>
                  <a:ext uri="{FF2B5EF4-FFF2-40B4-BE49-F238E27FC236}">
                    <a16:creationId xmlns:a16="http://schemas.microsoft.com/office/drawing/2014/main" id="{CC674085-4F11-58B6-FB69-ED591C205D16}"/>
                  </a:ext>
                </a:extLst>
              </p:cNvPr>
              <p:cNvSpPr/>
              <p:nvPr/>
            </p:nvSpPr>
            <p:spPr>
              <a:xfrm>
                <a:off x="3421126" y="2431689"/>
                <a:ext cx="5400" cy="421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96" extrusionOk="0">
                    <a:moveTo>
                      <a:pt x="63" y="0"/>
                    </a:moveTo>
                    <a:cubicBezTo>
                      <a:pt x="1" y="0"/>
                      <a:pt x="1" y="95"/>
                      <a:pt x="63" y="95"/>
                    </a:cubicBezTo>
                    <a:cubicBezTo>
                      <a:pt x="123" y="95"/>
                      <a:pt x="123" y="0"/>
                      <a:pt x="63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794;p36">
                <a:extLst>
                  <a:ext uri="{FF2B5EF4-FFF2-40B4-BE49-F238E27FC236}">
                    <a16:creationId xmlns:a16="http://schemas.microsoft.com/office/drawing/2014/main" id="{59182D9F-EEEF-E066-0C44-E6525C9CBEB0}"/>
                  </a:ext>
                </a:extLst>
              </p:cNvPr>
              <p:cNvSpPr/>
              <p:nvPr/>
            </p:nvSpPr>
            <p:spPr>
              <a:xfrm>
                <a:off x="3432717" y="2406269"/>
                <a:ext cx="12162" cy="1211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6" extrusionOk="0">
                    <a:moveTo>
                      <a:pt x="139" y="1"/>
                    </a:moveTo>
                    <a:cubicBezTo>
                      <a:pt x="132" y="1"/>
                      <a:pt x="125" y="3"/>
                      <a:pt x="107" y="7"/>
                    </a:cubicBezTo>
                    <a:lnTo>
                      <a:pt x="103" y="7"/>
                    </a:lnTo>
                    <a:cubicBezTo>
                      <a:pt x="83" y="11"/>
                      <a:pt x="68" y="19"/>
                      <a:pt x="56" y="31"/>
                    </a:cubicBezTo>
                    <a:cubicBezTo>
                      <a:pt x="40" y="42"/>
                      <a:pt x="28" y="55"/>
                      <a:pt x="21" y="70"/>
                    </a:cubicBezTo>
                    <a:cubicBezTo>
                      <a:pt x="9" y="86"/>
                      <a:pt x="5" y="102"/>
                      <a:pt x="5" y="121"/>
                    </a:cubicBezTo>
                    <a:cubicBezTo>
                      <a:pt x="1" y="137"/>
                      <a:pt x="1" y="157"/>
                      <a:pt x="9" y="177"/>
                    </a:cubicBezTo>
                    <a:cubicBezTo>
                      <a:pt x="12" y="200"/>
                      <a:pt x="25" y="220"/>
                      <a:pt x="40" y="236"/>
                    </a:cubicBezTo>
                    <a:cubicBezTo>
                      <a:pt x="52" y="244"/>
                      <a:pt x="60" y="252"/>
                      <a:pt x="68" y="255"/>
                    </a:cubicBezTo>
                    <a:cubicBezTo>
                      <a:pt x="92" y="272"/>
                      <a:pt x="116" y="275"/>
                      <a:pt x="139" y="275"/>
                    </a:cubicBezTo>
                    <a:cubicBezTo>
                      <a:pt x="151" y="275"/>
                      <a:pt x="163" y="272"/>
                      <a:pt x="174" y="272"/>
                    </a:cubicBezTo>
                    <a:cubicBezTo>
                      <a:pt x="198" y="263"/>
                      <a:pt x="218" y="252"/>
                      <a:pt x="238" y="236"/>
                    </a:cubicBezTo>
                    <a:cubicBezTo>
                      <a:pt x="242" y="228"/>
                      <a:pt x="249" y="216"/>
                      <a:pt x="258" y="208"/>
                    </a:cubicBezTo>
                    <a:cubicBezTo>
                      <a:pt x="269" y="188"/>
                      <a:pt x="277" y="164"/>
                      <a:pt x="277" y="137"/>
                    </a:cubicBezTo>
                    <a:cubicBezTo>
                      <a:pt x="277" y="121"/>
                      <a:pt x="273" y="102"/>
                      <a:pt x="265" y="86"/>
                    </a:cubicBezTo>
                    <a:cubicBezTo>
                      <a:pt x="258" y="70"/>
                      <a:pt x="249" y="55"/>
                      <a:pt x="238" y="42"/>
                    </a:cubicBezTo>
                    <a:cubicBezTo>
                      <a:pt x="218" y="26"/>
                      <a:pt x="198" y="15"/>
                      <a:pt x="174" y="7"/>
                    </a:cubicBezTo>
                    <a:lnTo>
                      <a:pt x="170" y="7"/>
                    </a:lnTo>
                    <a:cubicBezTo>
                      <a:pt x="152" y="3"/>
                      <a:pt x="146" y="1"/>
                      <a:pt x="139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795;p36">
                <a:extLst>
                  <a:ext uri="{FF2B5EF4-FFF2-40B4-BE49-F238E27FC236}">
                    <a16:creationId xmlns:a16="http://schemas.microsoft.com/office/drawing/2014/main" id="{99F2385F-F21E-6AF4-D735-CBF8A09A35AC}"/>
                  </a:ext>
                </a:extLst>
              </p:cNvPr>
              <p:cNvSpPr/>
              <p:nvPr/>
            </p:nvSpPr>
            <p:spPr>
              <a:xfrm>
                <a:off x="3443122" y="2436519"/>
                <a:ext cx="6454" cy="5049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15" extrusionOk="0">
                    <a:moveTo>
                      <a:pt x="72" y="0"/>
                    </a:moveTo>
                    <a:cubicBezTo>
                      <a:pt x="1" y="0"/>
                      <a:pt x="1" y="115"/>
                      <a:pt x="72" y="115"/>
                    </a:cubicBezTo>
                    <a:cubicBezTo>
                      <a:pt x="147" y="115"/>
                      <a:pt x="147" y="0"/>
                      <a:pt x="72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796;p36">
                <a:extLst>
                  <a:ext uri="{FF2B5EF4-FFF2-40B4-BE49-F238E27FC236}">
                    <a16:creationId xmlns:a16="http://schemas.microsoft.com/office/drawing/2014/main" id="{FCA67CC2-A217-CA8B-A7C2-A36F98E960AE}"/>
                  </a:ext>
                </a:extLst>
              </p:cNvPr>
              <p:cNvSpPr/>
              <p:nvPr/>
            </p:nvSpPr>
            <p:spPr>
              <a:xfrm>
                <a:off x="3391666" y="2319428"/>
                <a:ext cx="4873" cy="4302"/>
              </a:xfrm>
              <a:custGeom>
                <a:avLst/>
                <a:gdLst/>
                <a:ahLst/>
                <a:cxnLst/>
                <a:rect l="l" t="t" r="r" b="b"/>
                <a:pathLst>
                  <a:path w="111" h="98" extrusionOk="0">
                    <a:moveTo>
                      <a:pt x="51" y="0"/>
                    </a:moveTo>
                    <a:cubicBezTo>
                      <a:pt x="45" y="0"/>
                      <a:pt x="39" y="1"/>
                      <a:pt x="32" y="4"/>
                    </a:cubicBezTo>
                    <a:cubicBezTo>
                      <a:pt x="16" y="11"/>
                      <a:pt x="0" y="27"/>
                      <a:pt x="4" y="47"/>
                    </a:cubicBezTo>
                    <a:cubicBezTo>
                      <a:pt x="4" y="63"/>
                      <a:pt x="12" y="82"/>
                      <a:pt x="28" y="91"/>
                    </a:cubicBezTo>
                    <a:cubicBezTo>
                      <a:pt x="35" y="95"/>
                      <a:pt x="44" y="98"/>
                      <a:pt x="52" y="98"/>
                    </a:cubicBezTo>
                    <a:cubicBezTo>
                      <a:pt x="65" y="98"/>
                      <a:pt x="77" y="92"/>
                      <a:pt x="87" y="82"/>
                    </a:cubicBezTo>
                    <a:lnTo>
                      <a:pt x="99" y="71"/>
                    </a:lnTo>
                    <a:cubicBezTo>
                      <a:pt x="111" y="59"/>
                      <a:pt x="111" y="39"/>
                      <a:pt x="99" y="27"/>
                    </a:cubicBezTo>
                    <a:lnTo>
                      <a:pt x="87" y="15"/>
                    </a:lnTo>
                    <a:cubicBezTo>
                      <a:pt x="77" y="5"/>
                      <a:pt x="64" y="0"/>
                      <a:pt x="51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797;p36">
                <a:extLst>
                  <a:ext uri="{FF2B5EF4-FFF2-40B4-BE49-F238E27FC236}">
                    <a16:creationId xmlns:a16="http://schemas.microsoft.com/office/drawing/2014/main" id="{98908319-CB49-3C24-38F2-A37A16C04FB1}"/>
                  </a:ext>
                </a:extLst>
              </p:cNvPr>
              <p:cNvSpPr/>
              <p:nvPr/>
            </p:nvSpPr>
            <p:spPr>
              <a:xfrm>
                <a:off x="3427185" y="2329087"/>
                <a:ext cx="4171" cy="4039"/>
              </a:xfrm>
              <a:custGeom>
                <a:avLst/>
                <a:gdLst/>
                <a:ahLst/>
                <a:cxnLst/>
                <a:rect l="l" t="t" r="r" b="b"/>
                <a:pathLst>
                  <a:path w="95" h="92" extrusionOk="0">
                    <a:moveTo>
                      <a:pt x="44" y="1"/>
                    </a:moveTo>
                    <a:cubicBezTo>
                      <a:pt x="36" y="1"/>
                      <a:pt x="28" y="1"/>
                      <a:pt x="20" y="5"/>
                    </a:cubicBezTo>
                    <a:cubicBezTo>
                      <a:pt x="9" y="5"/>
                      <a:pt x="5" y="13"/>
                      <a:pt x="0" y="24"/>
                    </a:cubicBezTo>
                    <a:lnTo>
                      <a:pt x="0" y="48"/>
                    </a:lnTo>
                    <a:lnTo>
                      <a:pt x="0" y="60"/>
                    </a:lnTo>
                    <a:cubicBezTo>
                      <a:pt x="5" y="64"/>
                      <a:pt x="5" y="68"/>
                      <a:pt x="5" y="72"/>
                    </a:cubicBezTo>
                    <a:cubicBezTo>
                      <a:pt x="12" y="79"/>
                      <a:pt x="20" y="84"/>
                      <a:pt x="28" y="88"/>
                    </a:cubicBezTo>
                    <a:cubicBezTo>
                      <a:pt x="34" y="90"/>
                      <a:pt x="40" y="92"/>
                      <a:pt x="47" y="92"/>
                    </a:cubicBezTo>
                    <a:cubicBezTo>
                      <a:pt x="59" y="92"/>
                      <a:pt x="72" y="87"/>
                      <a:pt x="80" y="79"/>
                    </a:cubicBezTo>
                    <a:cubicBezTo>
                      <a:pt x="87" y="68"/>
                      <a:pt x="95" y="52"/>
                      <a:pt x="91" y="37"/>
                    </a:cubicBezTo>
                    <a:cubicBezTo>
                      <a:pt x="87" y="24"/>
                      <a:pt x="83" y="17"/>
                      <a:pt x="76" y="13"/>
                    </a:cubicBezTo>
                    <a:cubicBezTo>
                      <a:pt x="67" y="5"/>
                      <a:pt x="56" y="1"/>
                      <a:pt x="44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798;p36">
                <a:extLst>
                  <a:ext uri="{FF2B5EF4-FFF2-40B4-BE49-F238E27FC236}">
                    <a16:creationId xmlns:a16="http://schemas.microsoft.com/office/drawing/2014/main" id="{00A4C7C8-5FF3-7242-B9FC-5FA1D62DFE06}"/>
                  </a:ext>
                </a:extLst>
              </p:cNvPr>
              <p:cNvSpPr/>
              <p:nvPr/>
            </p:nvSpPr>
            <p:spPr>
              <a:xfrm>
                <a:off x="3421301" y="2275832"/>
                <a:ext cx="4347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99" h="83" extrusionOk="0">
                    <a:moveTo>
                      <a:pt x="57" y="1"/>
                    </a:moveTo>
                    <a:cubicBezTo>
                      <a:pt x="54" y="1"/>
                      <a:pt x="51" y="1"/>
                      <a:pt x="48" y="2"/>
                    </a:cubicBezTo>
                    <a:cubicBezTo>
                      <a:pt x="39" y="6"/>
                      <a:pt x="32" y="6"/>
                      <a:pt x="24" y="10"/>
                    </a:cubicBezTo>
                    <a:cubicBezTo>
                      <a:pt x="12" y="14"/>
                      <a:pt x="0" y="30"/>
                      <a:pt x="0" y="42"/>
                    </a:cubicBezTo>
                    <a:cubicBezTo>
                      <a:pt x="0" y="57"/>
                      <a:pt x="8" y="70"/>
                      <a:pt x="24" y="77"/>
                    </a:cubicBezTo>
                    <a:cubicBezTo>
                      <a:pt x="32" y="77"/>
                      <a:pt x="39" y="81"/>
                      <a:pt x="48" y="81"/>
                    </a:cubicBezTo>
                    <a:cubicBezTo>
                      <a:pt x="52" y="82"/>
                      <a:pt x="55" y="83"/>
                      <a:pt x="59" y="83"/>
                    </a:cubicBezTo>
                    <a:cubicBezTo>
                      <a:pt x="80" y="83"/>
                      <a:pt x="99" y="65"/>
                      <a:pt x="99" y="42"/>
                    </a:cubicBezTo>
                    <a:cubicBezTo>
                      <a:pt x="99" y="21"/>
                      <a:pt x="78" y="1"/>
                      <a:pt x="57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799;p36">
                <a:extLst>
                  <a:ext uri="{FF2B5EF4-FFF2-40B4-BE49-F238E27FC236}">
                    <a16:creationId xmlns:a16="http://schemas.microsoft.com/office/drawing/2014/main" id="{95AA96CC-A911-8AD7-F927-2BFD0F3B97C6}"/>
                  </a:ext>
                </a:extLst>
              </p:cNvPr>
              <p:cNvSpPr/>
              <p:nvPr/>
            </p:nvSpPr>
            <p:spPr>
              <a:xfrm>
                <a:off x="3417306" y="2285095"/>
                <a:ext cx="220" cy="220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4" y="1"/>
                    </a:moveTo>
                    <a:cubicBezTo>
                      <a:pt x="1" y="1"/>
                      <a:pt x="1" y="4"/>
                      <a:pt x="4" y="4"/>
                    </a:cubicBez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800;p36">
                <a:extLst>
                  <a:ext uri="{FF2B5EF4-FFF2-40B4-BE49-F238E27FC236}">
                    <a16:creationId xmlns:a16="http://schemas.microsoft.com/office/drawing/2014/main" id="{C9E6A5B1-3CF8-1085-A7E3-C3C878F9B046}"/>
                  </a:ext>
                </a:extLst>
              </p:cNvPr>
              <p:cNvSpPr/>
              <p:nvPr/>
            </p:nvSpPr>
            <p:spPr>
              <a:xfrm>
                <a:off x="3430258" y="2335804"/>
                <a:ext cx="6893" cy="4917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12" extrusionOk="0">
                    <a:moveTo>
                      <a:pt x="25" y="0"/>
                    </a:moveTo>
                    <a:cubicBezTo>
                      <a:pt x="9" y="0"/>
                      <a:pt x="0" y="19"/>
                      <a:pt x="17" y="30"/>
                    </a:cubicBezTo>
                    <a:cubicBezTo>
                      <a:pt x="48" y="49"/>
                      <a:pt x="81" y="68"/>
                      <a:pt x="101" y="101"/>
                    </a:cubicBezTo>
                    <a:cubicBezTo>
                      <a:pt x="106" y="108"/>
                      <a:pt x="113" y="111"/>
                      <a:pt x="120" y="111"/>
                    </a:cubicBezTo>
                    <a:cubicBezTo>
                      <a:pt x="138" y="111"/>
                      <a:pt x="156" y="90"/>
                      <a:pt x="139" y="73"/>
                    </a:cubicBezTo>
                    <a:cubicBezTo>
                      <a:pt x="108" y="37"/>
                      <a:pt x="72" y="21"/>
                      <a:pt x="33" y="2"/>
                    </a:cubicBezTo>
                    <a:cubicBezTo>
                      <a:pt x="30" y="1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801;p36">
                <a:extLst>
                  <a:ext uri="{FF2B5EF4-FFF2-40B4-BE49-F238E27FC236}">
                    <a16:creationId xmlns:a16="http://schemas.microsoft.com/office/drawing/2014/main" id="{CF516A96-5C04-8580-EF81-786F8B12E1FB}"/>
                  </a:ext>
                </a:extLst>
              </p:cNvPr>
              <p:cNvSpPr/>
              <p:nvPr/>
            </p:nvSpPr>
            <p:spPr>
              <a:xfrm>
                <a:off x="3383719" y="2320262"/>
                <a:ext cx="3337" cy="2634"/>
              </a:xfrm>
              <a:custGeom>
                <a:avLst/>
                <a:gdLst/>
                <a:ahLst/>
                <a:cxnLst/>
                <a:rect l="l" t="t" r="r" b="b"/>
                <a:pathLst>
                  <a:path w="76" h="60" extrusionOk="0">
                    <a:moveTo>
                      <a:pt x="39" y="1"/>
                    </a:moveTo>
                    <a:cubicBezTo>
                      <a:pt x="0" y="1"/>
                      <a:pt x="0" y="60"/>
                      <a:pt x="39" y="60"/>
                    </a:cubicBezTo>
                    <a:cubicBezTo>
                      <a:pt x="75" y="60"/>
                      <a:pt x="75" y="1"/>
                      <a:pt x="39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802;p36">
                <a:extLst>
                  <a:ext uri="{FF2B5EF4-FFF2-40B4-BE49-F238E27FC236}">
                    <a16:creationId xmlns:a16="http://schemas.microsoft.com/office/drawing/2014/main" id="{07F69474-DC3B-AB04-5281-13C6DF5D0F99}"/>
                  </a:ext>
                </a:extLst>
              </p:cNvPr>
              <p:cNvSpPr/>
              <p:nvPr/>
            </p:nvSpPr>
            <p:spPr>
              <a:xfrm>
                <a:off x="3396671" y="2319999"/>
                <a:ext cx="3864" cy="2985"/>
              </a:xfrm>
              <a:custGeom>
                <a:avLst/>
                <a:gdLst/>
                <a:ahLst/>
                <a:cxnLst/>
                <a:rect l="l" t="t" r="r" b="b"/>
                <a:pathLst>
                  <a:path w="88" h="68" extrusionOk="0">
                    <a:moveTo>
                      <a:pt x="35" y="1"/>
                    </a:moveTo>
                    <a:cubicBezTo>
                      <a:pt x="26" y="1"/>
                      <a:pt x="19" y="4"/>
                      <a:pt x="13" y="11"/>
                    </a:cubicBezTo>
                    <a:cubicBezTo>
                      <a:pt x="5" y="18"/>
                      <a:pt x="1" y="26"/>
                      <a:pt x="1" y="34"/>
                    </a:cubicBezTo>
                    <a:cubicBezTo>
                      <a:pt x="1" y="42"/>
                      <a:pt x="5" y="54"/>
                      <a:pt x="13" y="58"/>
                    </a:cubicBezTo>
                    <a:cubicBezTo>
                      <a:pt x="18" y="65"/>
                      <a:pt x="24" y="68"/>
                      <a:pt x="31" y="68"/>
                    </a:cubicBezTo>
                    <a:cubicBezTo>
                      <a:pt x="35" y="68"/>
                      <a:pt x="40" y="67"/>
                      <a:pt x="44" y="66"/>
                    </a:cubicBezTo>
                    <a:cubicBezTo>
                      <a:pt x="52" y="66"/>
                      <a:pt x="60" y="66"/>
                      <a:pt x="68" y="62"/>
                    </a:cubicBezTo>
                    <a:cubicBezTo>
                      <a:pt x="79" y="62"/>
                      <a:pt x="88" y="46"/>
                      <a:pt x="88" y="34"/>
                    </a:cubicBezTo>
                    <a:cubicBezTo>
                      <a:pt x="88" y="22"/>
                      <a:pt x="79" y="11"/>
                      <a:pt x="68" y="7"/>
                    </a:cubicBezTo>
                    <a:cubicBezTo>
                      <a:pt x="60" y="7"/>
                      <a:pt x="52" y="2"/>
                      <a:pt x="44" y="2"/>
                    </a:cubicBezTo>
                    <a:cubicBezTo>
                      <a:pt x="41" y="1"/>
                      <a:pt x="38" y="1"/>
                      <a:pt x="35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803;p36">
                <a:extLst>
                  <a:ext uri="{FF2B5EF4-FFF2-40B4-BE49-F238E27FC236}">
                    <a16:creationId xmlns:a16="http://schemas.microsoft.com/office/drawing/2014/main" id="{6E565627-23DD-72C4-A10E-3705669C58A0}"/>
                  </a:ext>
                </a:extLst>
              </p:cNvPr>
              <p:cNvSpPr/>
              <p:nvPr/>
            </p:nvSpPr>
            <p:spPr>
              <a:xfrm>
                <a:off x="3392456" y="2280661"/>
                <a:ext cx="5839" cy="8781"/>
              </a:xfrm>
              <a:custGeom>
                <a:avLst/>
                <a:gdLst/>
                <a:ahLst/>
                <a:cxnLst/>
                <a:rect l="l" t="t" r="r" b="b"/>
                <a:pathLst>
                  <a:path w="133" h="200" extrusionOk="0">
                    <a:moveTo>
                      <a:pt x="32" y="1"/>
                    </a:moveTo>
                    <a:cubicBezTo>
                      <a:pt x="16" y="1"/>
                      <a:pt x="0" y="11"/>
                      <a:pt x="2" y="31"/>
                    </a:cubicBezTo>
                    <a:cubicBezTo>
                      <a:pt x="6" y="58"/>
                      <a:pt x="10" y="86"/>
                      <a:pt x="26" y="109"/>
                    </a:cubicBezTo>
                    <a:cubicBezTo>
                      <a:pt x="33" y="122"/>
                      <a:pt x="46" y="133"/>
                      <a:pt x="53" y="140"/>
                    </a:cubicBezTo>
                    <a:cubicBezTo>
                      <a:pt x="69" y="153"/>
                      <a:pt x="81" y="157"/>
                      <a:pt x="81" y="176"/>
                    </a:cubicBezTo>
                    <a:cubicBezTo>
                      <a:pt x="83" y="192"/>
                      <a:pt x="95" y="200"/>
                      <a:pt x="107" y="200"/>
                    </a:cubicBezTo>
                    <a:cubicBezTo>
                      <a:pt x="119" y="200"/>
                      <a:pt x="130" y="192"/>
                      <a:pt x="133" y="176"/>
                    </a:cubicBezTo>
                    <a:cubicBezTo>
                      <a:pt x="133" y="149"/>
                      <a:pt x="120" y="129"/>
                      <a:pt x="101" y="109"/>
                    </a:cubicBezTo>
                    <a:cubicBezTo>
                      <a:pt x="77" y="86"/>
                      <a:pt x="65" y="62"/>
                      <a:pt x="65" y="31"/>
                    </a:cubicBezTo>
                    <a:cubicBezTo>
                      <a:pt x="65" y="11"/>
                      <a:pt x="49" y="1"/>
                      <a:pt x="32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804;p36">
                <a:extLst>
                  <a:ext uri="{FF2B5EF4-FFF2-40B4-BE49-F238E27FC236}">
                    <a16:creationId xmlns:a16="http://schemas.microsoft.com/office/drawing/2014/main" id="{265EDE9F-C15B-ED1C-682E-B85681D814AB}"/>
                  </a:ext>
                </a:extLst>
              </p:cNvPr>
              <p:cNvSpPr/>
              <p:nvPr/>
            </p:nvSpPr>
            <p:spPr>
              <a:xfrm>
                <a:off x="3430697" y="2322370"/>
                <a:ext cx="8737" cy="3512"/>
              </a:xfrm>
              <a:custGeom>
                <a:avLst/>
                <a:gdLst/>
                <a:ahLst/>
                <a:cxnLst/>
                <a:rect l="l" t="t" r="r" b="b"/>
                <a:pathLst>
                  <a:path w="199" h="80" extrusionOk="0">
                    <a:moveTo>
                      <a:pt x="157" y="0"/>
                    </a:moveTo>
                    <a:cubicBezTo>
                      <a:pt x="156" y="0"/>
                      <a:pt x="155" y="0"/>
                      <a:pt x="153" y="0"/>
                    </a:cubicBezTo>
                    <a:cubicBezTo>
                      <a:pt x="114" y="8"/>
                      <a:pt x="74" y="24"/>
                      <a:pt x="31" y="32"/>
                    </a:cubicBezTo>
                    <a:cubicBezTo>
                      <a:pt x="1" y="39"/>
                      <a:pt x="14" y="79"/>
                      <a:pt x="43" y="79"/>
                    </a:cubicBezTo>
                    <a:cubicBezTo>
                      <a:pt x="44" y="79"/>
                      <a:pt x="46" y="79"/>
                      <a:pt x="47" y="79"/>
                    </a:cubicBezTo>
                    <a:cubicBezTo>
                      <a:pt x="82" y="71"/>
                      <a:pt x="122" y="63"/>
                      <a:pt x="162" y="59"/>
                    </a:cubicBezTo>
                    <a:cubicBezTo>
                      <a:pt x="199" y="55"/>
                      <a:pt x="193" y="0"/>
                      <a:pt x="157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805;p36">
                <a:extLst>
                  <a:ext uri="{FF2B5EF4-FFF2-40B4-BE49-F238E27FC236}">
                    <a16:creationId xmlns:a16="http://schemas.microsoft.com/office/drawing/2014/main" id="{CFB6CE36-510D-9E60-C527-63216568C314}"/>
                  </a:ext>
                </a:extLst>
              </p:cNvPr>
              <p:cNvSpPr/>
              <p:nvPr/>
            </p:nvSpPr>
            <p:spPr>
              <a:xfrm>
                <a:off x="3355268" y="2377732"/>
                <a:ext cx="3864" cy="3073"/>
              </a:xfrm>
              <a:custGeom>
                <a:avLst/>
                <a:gdLst/>
                <a:ahLst/>
                <a:cxnLst/>
                <a:rect l="l" t="t" r="r" b="b"/>
                <a:pathLst>
                  <a:path w="88" h="70" extrusionOk="0">
                    <a:moveTo>
                      <a:pt x="54" y="0"/>
                    </a:moveTo>
                    <a:cubicBezTo>
                      <a:pt x="50" y="0"/>
                      <a:pt x="47" y="1"/>
                      <a:pt x="44" y="2"/>
                    </a:cubicBezTo>
                    <a:cubicBezTo>
                      <a:pt x="36" y="2"/>
                      <a:pt x="28" y="6"/>
                      <a:pt x="20" y="6"/>
                    </a:cubicBezTo>
                    <a:cubicBezTo>
                      <a:pt x="9" y="9"/>
                      <a:pt x="0" y="22"/>
                      <a:pt x="0" y="33"/>
                    </a:cubicBezTo>
                    <a:cubicBezTo>
                      <a:pt x="0" y="45"/>
                      <a:pt x="9" y="61"/>
                      <a:pt x="20" y="61"/>
                    </a:cubicBezTo>
                    <a:cubicBezTo>
                      <a:pt x="28" y="65"/>
                      <a:pt x="36" y="65"/>
                      <a:pt x="44" y="69"/>
                    </a:cubicBezTo>
                    <a:cubicBezTo>
                      <a:pt x="56" y="69"/>
                      <a:pt x="68" y="69"/>
                      <a:pt x="75" y="57"/>
                    </a:cubicBezTo>
                    <a:cubicBezTo>
                      <a:pt x="84" y="53"/>
                      <a:pt x="88" y="45"/>
                      <a:pt x="88" y="33"/>
                    </a:cubicBezTo>
                    <a:cubicBezTo>
                      <a:pt x="88" y="26"/>
                      <a:pt x="84" y="18"/>
                      <a:pt x="75" y="9"/>
                    </a:cubicBezTo>
                    <a:cubicBezTo>
                      <a:pt x="70" y="4"/>
                      <a:pt x="62" y="0"/>
                      <a:pt x="54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806;p36">
                <a:extLst>
                  <a:ext uri="{FF2B5EF4-FFF2-40B4-BE49-F238E27FC236}">
                    <a16:creationId xmlns:a16="http://schemas.microsoft.com/office/drawing/2014/main" id="{8EDE4B2D-0744-ABBC-DC8B-484E868DE874}"/>
                  </a:ext>
                </a:extLst>
              </p:cNvPr>
              <p:cNvSpPr/>
              <p:nvPr/>
            </p:nvSpPr>
            <p:spPr>
              <a:xfrm>
                <a:off x="3340385" y="2419879"/>
                <a:ext cx="2459" cy="281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4" extrusionOk="0">
                    <a:moveTo>
                      <a:pt x="28" y="0"/>
                    </a:moveTo>
                    <a:cubicBezTo>
                      <a:pt x="12" y="0"/>
                      <a:pt x="0" y="16"/>
                      <a:pt x="4" y="29"/>
                    </a:cubicBezTo>
                    <a:cubicBezTo>
                      <a:pt x="4" y="36"/>
                      <a:pt x="8" y="44"/>
                      <a:pt x="12" y="52"/>
                    </a:cubicBezTo>
                    <a:cubicBezTo>
                      <a:pt x="14" y="60"/>
                      <a:pt x="21" y="64"/>
                      <a:pt x="28" y="64"/>
                    </a:cubicBezTo>
                    <a:cubicBezTo>
                      <a:pt x="35" y="64"/>
                      <a:pt x="42" y="60"/>
                      <a:pt x="44" y="52"/>
                    </a:cubicBezTo>
                    <a:cubicBezTo>
                      <a:pt x="44" y="44"/>
                      <a:pt x="48" y="36"/>
                      <a:pt x="51" y="29"/>
                    </a:cubicBezTo>
                    <a:cubicBezTo>
                      <a:pt x="55" y="16"/>
                      <a:pt x="44" y="0"/>
                      <a:pt x="28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807;p36">
                <a:extLst>
                  <a:ext uri="{FF2B5EF4-FFF2-40B4-BE49-F238E27FC236}">
                    <a16:creationId xmlns:a16="http://schemas.microsoft.com/office/drawing/2014/main" id="{C755A356-A722-C006-D37F-6F0960FCBEBF}"/>
                  </a:ext>
                </a:extLst>
              </p:cNvPr>
              <p:cNvSpPr/>
              <p:nvPr/>
            </p:nvSpPr>
            <p:spPr>
              <a:xfrm>
                <a:off x="3354215" y="2449866"/>
                <a:ext cx="2503" cy="4346"/>
              </a:xfrm>
              <a:custGeom>
                <a:avLst/>
                <a:gdLst/>
                <a:ahLst/>
                <a:cxnLst/>
                <a:rect l="l" t="t" r="r" b="b"/>
                <a:pathLst>
                  <a:path w="57" h="99" extrusionOk="0">
                    <a:moveTo>
                      <a:pt x="28" y="0"/>
                    </a:moveTo>
                    <a:cubicBezTo>
                      <a:pt x="18" y="0"/>
                      <a:pt x="7" y="8"/>
                      <a:pt x="4" y="24"/>
                    </a:cubicBezTo>
                    <a:cubicBezTo>
                      <a:pt x="4" y="40"/>
                      <a:pt x="4" y="56"/>
                      <a:pt x="1" y="71"/>
                    </a:cubicBezTo>
                    <a:cubicBezTo>
                      <a:pt x="1" y="84"/>
                      <a:pt x="17" y="99"/>
                      <a:pt x="28" y="99"/>
                    </a:cubicBezTo>
                    <a:cubicBezTo>
                      <a:pt x="40" y="99"/>
                      <a:pt x="57" y="84"/>
                      <a:pt x="57" y="71"/>
                    </a:cubicBezTo>
                    <a:cubicBezTo>
                      <a:pt x="52" y="56"/>
                      <a:pt x="52" y="40"/>
                      <a:pt x="48" y="24"/>
                    </a:cubicBezTo>
                    <a:cubicBezTo>
                      <a:pt x="48" y="8"/>
                      <a:pt x="38" y="0"/>
                      <a:pt x="28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808;p36">
                <a:extLst>
                  <a:ext uri="{FF2B5EF4-FFF2-40B4-BE49-F238E27FC236}">
                    <a16:creationId xmlns:a16="http://schemas.microsoft.com/office/drawing/2014/main" id="{980EC472-89DA-E5FD-2D27-3CD4568AF279}"/>
                  </a:ext>
                </a:extLst>
              </p:cNvPr>
              <p:cNvSpPr/>
              <p:nvPr/>
            </p:nvSpPr>
            <p:spPr>
              <a:xfrm>
                <a:off x="3377484" y="2405874"/>
                <a:ext cx="2942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67" h="83" extrusionOk="0">
                    <a:moveTo>
                      <a:pt x="35" y="0"/>
                    </a:moveTo>
                    <a:cubicBezTo>
                      <a:pt x="24" y="0"/>
                      <a:pt x="12" y="8"/>
                      <a:pt x="8" y="20"/>
                    </a:cubicBezTo>
                    <a:cubicBezTo>
                      <a:pt x="8" y="28"/>
                      <a:pt x="4" y="35"/>
                      <a:pt x="4" y="44"/>
                    </a:cubicBezTo>
                    <a:cubicBezTo>
                      <a:pt x="0" y="51"/>
                      <a:pt x="4" y="64"/>
                      <a:pt x="12" y="71"/>
                    </a:cubicBezTo>
                    <a:cubicBezTo>
                      <a:pt x="19" y="79"/>
                      <a:pt x="24" y="83"/>
                      <a:pt x="35" y="83"/>
                    </a:cubicBezTo>
                    <a:cubicBezTo>
                      <a:pt x="43" y="83"/>
                      <a:pt x="51" y="79"/>
                      <a:pt x="55" y="71"/>
                    </a:cubicBezTo>
                    <a:cubicBezTo>
                      <a:pt x="63" y="64"/>
                      <a:pt x="66" y="55"/>
                      <a:pt x="63" y="44"/>
                    </a:cubicBezTo>
                    <a:cubicBezTo>
                      <a:pt x="63" y="35"/>
                      <a:pt x="59" y="28"/>
                      <a:pt x="59" y="20"/>
                    </a:cubicBezTo>
                    <a:cubicBezTo>
                      <a:pt x="59" y="8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809;p36">
                <a:extLst>
                  <a:ext uri="{FF2B5EF4-FFF2-40B4-BE49-F238E27FC236}">
                    <a16:creationId xmlns:a16="http://schemas.microsoft.com/office/drawing/2014/main" id="{5318A805-A8D4-BAAE-4B75-E873AD6F2591}"/>
                  </a:ext>
                </a:extLst>
              </p:cNvPr>
              <p:cNvSpPr/>
              <p:nvPr/>
            </p:nvSpPr>
            <p:spPr>
              <a:xfrm>
                <a:off x="3388373" y="2416587"/>
                <a:ext cx="4522" cy="3029"/>
              </a:xfrm>
              <a:custGeom>
                <a:avLst/>
                <a:gdLst/>
                <a:ahLst/>
                <a:cxnLst/>
                <a:rect l="l" t="t" r="r" b="b"/>
                <a:pathLst>
                  <a:path w="103" h="69" extrusionOk="0">
                    <a:moveTo>
                      <a:pt x="29" y="0"/>
                    </a:moveTo>
                    <a:cubicBezTo>
                      <a:pt x="25" y="0"/>
                      <a:pt x="20" y="2"/>
                      <a:pt x="16" y="4"/>
                    </a:cubicBezTo>
                    <a:cubicBezTo>
                      <a:pt x="4" y="17"/>
                      <a:pt x="0" y="33"/>
                      <a:pt x="13" y="44"/>
                    </a:cubicBezTo>
                    <a:cubicBezTo>
                      <a:pt x="26" y="58"/>
                      <a:pt x="45" y="69"/>
                      <a:pt x="68" y="69"/>
                    </a:cubicBezTo>
                    <a:cubicBezTo>
                      <a:pt x="72" y="69"/>
                      <a:pt x="75" y="68"/>
                      <a:pt x="79" y="68"/>
                    </a:cubicBezTo>
                    <a:cubicBezTo>
                      <a:pt x="103" y="68"/>
                      <a:pt x="103" y="33"/>
                      <a:pt x="79" y="33"/>
                    </a:cubicBezTo>
                    <a:cubicBezTo>
                      <a:pt x="68" y="28"/>
                      <a:pt x="55" y="24"/>
                      <a:pt x="51" y="13"/>
                    </a:cubicBezTo>
                    <a:cubicBezTo>
                      <a:pt x="47" y="5"/>
                      <a:pt x="38" y="0"/>
                      <a:pt x="29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810;p36">
                <a:extLst>
                  <a:ext uri="{FF2B5EF4-FFF2-40B4-BE49-F238E27FC236}">
                    <a16:creationId xmlns:a16="http://schemas.microsoft.com/office/drawing/2014/main" id="{9C5B56CB-4499-702D-EECC-CFCD1157F1F2}"/>
                  </a:ext>
                </a:extLst>
              </p:cNvPr>
              <p:cNvSpPr/>
              <p:nvPr/>
            </p:nvSpPr>
            <p:spPr>
              <a:xfrm>
                <a:off x="3412608" y="2456978"/>
                <a:ext cx="9791" cy="281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64" extrusionOk="0">
                    <a:moveTo>
                      <a:pt x="186" y="0"/>
                    </a:moveTo>
                    <a:cubicBezTo>
                      <a:pt x="185" y="0"/>
                      <a:pt x="183" y="0"/>
                      <a:pt x="182" y="0"/>
                    </a:cubicBezTo>
                    <a:cubicBezTo>
                      <a:pt x="135" y="0"/>
                      <a:pt x="84" y="4"/>
                      <a:pt x="37" y="4"/>
                    </a:cubicBezTo>
                    <a:cubicBezTo>
                      <a:pt x="1" y="4"/>
                      <a:pt x="1" y="55"/>
                      <a:pt x="37" y="55"/>
                    </a:cubicBezTo>
                    <a:cubicBezTo>
                      <a:pt x="84" y="60"/>
                      <a:pt x="135" y="60"/>
                      <a:pt x="182" y="64"/>
                    </a:cubicBezTo>
                    <a:cubicBezTo>
                      <a:pt x="221" y="64"/>
                      <a:pt x="222" y="0"/>
                      <a:pt x="186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811;p36">
                <a:extLst>
                  <a:ext uri="{FF2B5EF4-FFF2-40B4-BE49-F238E27FC236}">
                    <a16:creationId xmlns:a16="http://schemas.microsoft.com/office/drawing/2014/main" id="{38C38409-B590-181A-3F00-5DA96F43E94E}"/>
                  </a:ext>
                </a:extLst>
              </p:cNvPr>
              <p:cNvSpPr/>
              <p:nvPr/>
            </p:nvSpPr>
            <p:spPr>
              <a:xfrm>
                <a:off x="3359571" y="2439987"/>
                <a:ext cx="263" cy="220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6" y="1"/>
                    </a:moveTo>
                    <a:cubicBezTo>
                      <a:pt x="1" y="1"/>
                      <a:pt x="1" y="5"/>
                      <a:pt x="6" y="5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812;p36">
                <a:extLst>
                  <a:ext uri="{FF2B5EF4-FFF2-40B4-BE49-F238E27FC236}">
                    <a16:creationId xmlns:a16="http://schemas.microsoft.com/office/drawing/2014/main" id="{BDAF21BD-9A94-BFCE-756E-4BE135FFDD4D}"/>
                  </a:ext>
                </a:extLst>
              </p:cNvPr>
              <p:cNvSpPr/>
              <p:nvPr/>
            </p:nvSpPr>
            <p:spPr>
              <a:xfrm>
                <a:off x="3392412" y="2389059"/>
                <a:ext cx="18704" cy="298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68" extrusionOk="0">
                    <a:moveTo>
                      <a:pt x="398" y="1"/>
                    </a:moveTo>
                    <a:cubicBezTo>
                      <a:pt x="280" y="1"/>
                      <a:pt x="157" y="8"/>
                      <a:pt x="34" y="20"/>
                    </a:cubicBezTo>
                    <a:cubicBezTo>
                      <a:pt x="1" y="24"/>
                      <a:pt x="6" y="68"/>
                      <a:pt x="39" y="68"/>
                    </a:cubicBezTo>
                    <a:cubicBezTo>
                      <a:pt x="40" y="68"/>
                      <a:pt x="41" y="68"/>
                      <a:pt x="43" y="68"/>
                    </a:cubicBezTo>
                    <a:cubicBezTo>
                      <a:pt x="161" y="52"/>
                      <a:pt x="280" y="44"/>
                      <a:pt x="398" y="39"/>
                    </a:cubicBezTo>
                    <a:cubicBezTo>
                      <a:pt x="425" y="39"/>
                      <a:pt x="425" y="1"/>
                      <a:pt x="398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813;p36">
                <a:extLst>
                  <a:ext uri="{FF2B5EF4-FFF2-40B4-BE49-F238E27FC236}">
                    <a16:creationId xmlns:a16="http://schemas.microsoft.com/office/drawing/2014/main" id="{D0A5CA21-00EF-27DB-3204-F9726876FB2B}"/>
                  </a:ext>
                </a:extLst>
              </p:cNvPr>
              <p:cNvSpPr/>
              <p:nvPr/>
            </p:nvSpPr>
            <p:spPr>
              <a:xfrm>
                <a:off x="3441059" y="2400957"/>
                <a:ext cx="2766" cy="4698"/>
              </a:xfrm>
              <a:custGeom>
                <a:avLst/>
                <a:gdLst/>
                <a:ahLst/>
                <a:cxnLst/>
                <a:rect l="l" t="t" r="r" b="b"/>
                <a:pathLst>
                  <a:path w="63" h="107" extrusionOk="0">
                    <a:moveTo>
                      <a:pt x="21" y="1"/>
                    </a:moveTo>
                    <a:cubicBezTo>
                      <a:pt x="10" y="1"/>
                      <a:pt x="0" y="12"/>
                      <a:pt x="8" y="25"/>
                    </a:cubicBezTo>
                    <a:cubicBezTo>
                      <a:pt x="20" y="45"/>
                      <a:pt x="28" y="65"/>
                      <a:pt x="28" y="88"/>
                    </a:cubicBezTo>
                    <a:cubicBezTo>
                      <a:pt x="30" y="100"/>
                      <a:pt x="38" y="106"/>
                      <a:pt x="47" y="106"/>
                    </a:cubicBezTo>
                    <a:cubicBezTo>
                      <a:pt x="55" y="106"/>
                      <a:pt x="63" y="100"/>
                      <a:pt x="63" y="88"/>
                    </a:cubicBezTo>
                    <a:cubicBezTo>
                      <a:pt x="59" y="61"/>
                      <a:pt x="52" y="34"/>
                      <a:pt x="35" y="10"/>
                    </a:cubicBezTo>
                    <a:cubicBezTo>
                      <a:pt x="32" y="3"/>
                      <a:pt x="26" y="1"/>
                      <a:pt x="21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814;p36">
                <a:extLst>
                  <a:ext uri="{FF2B5EF4-FFF2-40B4-BE49-F238E27FC236}">
                    <a16:creationId xmlns:a16="http://schemas.microsoft.com/office/drawing/2014/main" id="{592BE24F-0E1A-581F-9899-09102DAB1845}"/>
                  </a:ext>
                </a:extLst>
              </p:cNvPr>
              <p:cNvSpPr/>
              <p:nvPr/>
            </p:nvSpPr>
            <p:spPr>
              <a:xfrm>
                <a:off x="3428019" y="2510233"/>
                <a:ext cx="5093" cy="562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28" extrusionOk="0">
                    <a:moveTo>
                      <a:pt x="73" y="1"/>
                    </a:moveTo>
                    <a:cubicBezTo>
                      <a:pt x="65" y="1"/>
                      <a:pt x="57" y="4"/>
                      <a:pt x="52" y="11"/>
                    </a:cubicBezTo>
                    <a:cubicBezTo>
                      <a:pt x="25" y="35"/>
                      <a:pt x="1" y="70"/>
                      <a:pt x="5" y="109"/>
                    </a:cubicBezTo>
                    <a:cubicBezTo>
                      <a:pt x="5" y="121"/>
                      <a:pt x="16" y="128"/>
                      <a:pt x="27" y="128"/>
                    </a:cubicBezTo>
                    <a:cubicBezTo>
                      <a:pt x="36" y="128"/>
                      <a:pt x="45" y="124"/>
                      <a:pt x="48" y="113"/>
                    </a:cubicBezTo>
                    <a:cubicBezTo>
                      <a:pt x="52" y="90"/>
                      <a:pt x="72" y="73"/>
                      <a:pt x="92" y="62"/>
                    </a:cubicBezTo>
                    <a:cubicBezTo>
                      <a:pt x="112" y="55"/>
                      <a:pt x="116" y="31"/>
                      <a:pt x="104" y="15"/>
                    </a:cubicBezTo>
                    <a:cubicBezTo>
                      <a:pt x="95" y="6"/>
                      <a:pt x="84" y="1"/>
                      <a:pt x="73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815;p36">
                <a:extLst>
                  <a:ext uri="{FF2B5EF4-FFF2-40B4-BE49-F238E27FC236}">
                    <a16:creationId xmlns:a16="http://schemas.microsoft.com/office/drawing/2014/main" id="{14B169EA-485C-A26D-7637-2793616C5022}"/>
                  </a:ext>
                </a:extLst>
              </p:cNvPr>
              <p:cNvSpPr/>
              <p:nvPr/>
            </p:nvSpPr>
            <p:spPr>
              <a:xfrm>
                <a:off x="3368616" y="2536970"/>
                <a:ext cx="9396" cy="566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29" extrusionOk="0">
                    <a:moveTo>
                      <a:pt x="39" y="0"/>
                    </a:moveTo>
                    <a:cubicBezTo>
                      <a:pt x="16" y="0"/>
                      <a:pt x="1" y="34"/>
                      <a:pt x="20" y="56"/>
                    </a:cubicBezTo>
                    <a:cubicBezTo>
                      <a:pt x="52" y="96"/>
                      <a:pt x="99" y="124"/>
                      <a:pt x="150" y="127"/>
                    </a:cubicBezTo>
                    <a:cubicBezTo>
                      <a:pt x="154" y="128"/>
                      <a:pt x="158" y="128"/>
                      <a:pt x="162" y="128"/>
                    </a:cubicBezTo>
                    <a:cubicBezTo>
                      <a:pt x="186" y="128"/>
                      <a:pt x="206" y="116"/>
                      <a:pt x="210" y="89"/>
                    </a:cubicBezTo>
                    <a:cubicBezTo>
                      <a:pt x="213" y="66"/>
                      <a:pt x="196" y="32"/>
                      <a:pt x="167" y="32"/>
                    </a:cubicBezTo>
                    <a:cubicBezTo>
                      <a:pt x="165" y="32"/>
                      <a:pt x="164" y="33"/>
                      <a:pt x="162" y="33"/>
                    </a:cubicBezTo>
                    <a:cubicBezTo>
                      <a:pt x="155" y="34"/>
                      <a:pt x="149" y="34"/>
                      <a:pt x="142" y="34"/>
                    </a:cubicBezTo>
                    <a:cubicBezTo>
                      <a:pt x="111" y="34"/>
                      <a:pt x="85" y="25"/>
                      <a:pt x="55" y="5"/>
                    </a:cubicBezTo>
                    <a:cubicBezTo>
                      <a:pt x="50" y="2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816;p36">
                <a:extLst>
                  <a:ext uri="{FF2B5EF4-FFF2-40B4-BE49-F238E27FC236}">
                    <a16:creationId xmlns:a16="http://schemas.microsoft.com/office/drawing/2014/main" id="{7DF9C99A-354B-905B-8274-73E1B53ECDEF}"/>
                  </a:ext>
                </a:extLst>
              </p:cNvPr>
              <p:cNvSpPr/>
              <p:nvPr/>
            </p:nvSpPr>
            <p:spPr>
              <a:xfrm>
                <a:off x="3351800" y="2544697"/>
                <a:ext cx="6147" cy="3293"/>
              </a:xfrm>
              <a:custGeom>
                <a:avLst/>
                <a:gdLst/>
                <a:ahLst/>
                <a:cxnLst/>
                <a:rect l="l" t="t" r="r" b="b"/>
                <a:pathLst>
                  <a:path w="140" h="75" extrusionOk="0">
                    <a:moveTo>
                      <a:pt x="36" y="0"/>
                    </a:moveTo>
                    <a:cubicBezTo>
                      <a:pt x="26" y="0"/>
                      <a:pt x="14" y="7"/>
                      <a:pt x="8" y="15"/>
                    </a:cubicBezTo>
                    <a:cubicBezTo>
                      <a:pt x="1" y="27"/>
                      <a:pt x="5" y="46"/>
                      <a:pt x="21" y="55"/>
                    </a:cubicBezTo>
                    <a:cubicBezTo>
                      <a:pt x="48" y="66"/>
                      <a:pt x="76" y="75"/>
                      <a:pt x="107" y="75"/>
                    </a:cubicBezTo>
                    <a:cubicBezTo>
                      <a:pt x="131" y="75"/>
                      <a:pt x="139" y="35"/>
                      <a:pt x="115" y="31"/>
                    </a:cubicBezTo>
                    <a:cubicBezTo>
                      <a:pt x="88" y="27"/>
                      <a:pt x="68" y="19"/>
                      <a:pt x="48" y="4"/>
                    </a:cubicBezTo>
                    <a:cubicBezTo>
                      <a:pt x="45" y="1"/>
                      <a:pt x="41" y="0"/>
                      <a:pt x="36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817;p36">
                <a:extLst>
                  <a:ext uri="{FF2B5EF4-FFF2-40B4-BE49-F238E27FC236}">
                    <a16:creationId xmlns:a16="http://schemas.microsoft.com/office/drawing/2014/main" id="{D3BED330-6F39-9B16-BE44-20BF5206BD37}"/>
                  </a:ext>
                </a:extLst>
              </p:cNvPr>
              <p:cNvSpPr/>
              <p:nvPr/>
            </p:nvSpPr>
            <p:spPr>
              <a:xfrm>
                <a:off x="3393378" y="2552907"/>
                <a:ext cx="12206" cy="7507"/>
              </a:xfrm>
              <a:custGeom>
                <a:avLst/>
                <a:gdLst/>
                <a:ahLst/>
                <a:cxnLst/>
                <a:rect l="l" t="t" r="r" b="b"/>
                <a:pathLst>
                  <a:path w="278" h="171" extrusionOk="0">
                    <a:moveTo>
                      <a:pt x="237" y="1"/>
                    </a:moveTo>
                    <a:cubicBezTo>
                      <a:pt x="216" y="1"/>
                      <a:pt x="193" y="18"/>
                      <a:pt x="198" y="45"/>
                    </a:cubicBezTo>
                    <a:cubicBezTo>
                      <a:pt x="202" y="81"/>
                      <a:pt x="159" y="88"/>
                      <a:pt x="135" y="92"/>
                    </a:cubicBezTo>
                    <a:cubicBezTo>
                      <a:pt x="99" y="96"/>
                      <a:pt x="64" y="101"/>
                      <a:pt x="28" y="105"/>
                    </a:cubicBezTo>
                    <a:cubicBezTo>
                      <a:pt x="1" y="108"/>
                      <a:pt x="1" y="156"/>
                      <a:pt x="28" y="163"/>
                    </a:cubicBezTo>
                    <a:cubicBezTo>
                      <a:pt x="54" y="167"/>
                      <a:pt x="79" y="170"/>
                      <a:pt x="104" y="170"/>
                    </a:cubicBezTo>
                    <a:cubicBezTo>
                      <a:pt x="132" y="170"/>
                      <a:pt x="161" y="166"/>
                      <a:pt x="190" y="156"/>
                    </a:cubicBezTo>
                    <a:cubicBezTo>
                      <a:pt x="249" y="136"/>
                      <a:pt x="277" y="88"/>
                      <a:pt x="265" y="25"/>
                    </a:cubicBezTo>
                    <a:cubicBezTo>
                      <a:pt x="262" y="8"/>
                      <a:pt x="250" y="1"/>
                      <a:pt x="237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818;p36">
                <a:extLst>
                  <a:ext uri="{FF2B5EF4-FFF2-40B4-BE49-F238E27FC236}">
                    <a16:creationId xmlns:a16="http://schemas.microsoft.com/office/drawing/2014/main" id="{9B76BF84-E00F-36D3-2BA7-2BAEBD8CA8FE}"/>
                  </a:ext>
                </a:extLst>
              </p:cNvPr>
              <p:cNvSpPr/>
              <p:nvPr/>
            </p:nvSpPr>
            <p:spPr>
              <a:xfrm>
                <a:off x="3337926" y="2517828"/>
                <a:ext cx="5269" cy="461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05" extrusionOk="0">
                    <a:moveTo>
                      <a:pt x="80" y="1"/>
                    </a:moveTo>
                    <a:cubicBezTo>
                      <a:pt x="73" y="1"/>
                      <a:pt x="66" y="4"/>
                      <a:pt x="60" y="11"/>
                    </a:cubicBezTo>
                    <a:cubicBezTo>
                      <a:pt x="44" y="27"/>
                      <a:pt x="33" y="47"/>
                      <a:pt x="17" y="62"/>
                    </a:cubicBezTo>
                    <a:cubicBezTo>
                      <a:pt x="1" y="81"/>
                      <a:pt x="17" y="105"/>
                      <a:pt x="36" y="105"/>
                    </a:cubicBezTo>
                    <a:cubicBezTo>
                      <a:pt x="42" y="105"/>
                      <a:pt x="47" y="103"/>
                      <a:pt x="53" y="98"/>
                    </a:cubicBezTo>
                    <a:cubicBezTo>
                      <a:pt x="68" y="82"/>
                      <a:pt x="88" y="71"/>
                      <a:pt x="104" y="55"/>
                    </a:cubicBezTo>
                    <a:cubicBezTo>
                      <a:pt x="120" y="43"/>
                      <a:pt x="115" y="19"/>
                      <a:pt x="104" y="11"/>
                    </a:cubicBezTo>
                    <a:cubicBezTo>
                      <a:pt x="97" y="5"/>
                      <a:pt x="88" y="1"/>
                      <a:pt x="80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819;p36">
                <a:extLst>
                  <a:ext uri="{FF2B5EF4-FFF2-40B4-BE49-F238E27FC236}">
                    <a16:creationId xmlns:a16="http://schemas.microsoft.com/office/drawing/2014/main" id="{3DF80614-CF34-BAF1-1149-CDDFE3E3CF6D}"/>
                  </a:ext>
                </a:extLst>
              </p:cNvPr>
              <p:cNvSpPr/>
              <p:nvPr/>
            </p:nvSpPr>
            <p:spPr>
              <a:xfrm>
                <a:off x="3349780" y="2550580"/>
                <a:ext cx="8649" cy="281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64" extrusionOk="0">
                    <a:moveTo>
                      <a:pt x="152" y="0"/>
                    </a:moveTo>
                    <a:cubicBezTo>
                      <a:pt x="111" y="0"/>
                      <a:pt x="72" y="16"/>
                      <a:pt x="31" y="19"/>
                    </a:cubicBezTo>
                    <a:cubicBezTo>
                      <a:pt x="1" y="23"/>
                      <a:pt x="6" y="63"/>
                      <a:pt x="35" y="63"/>
                    </a:cubicBezTo>
                    <a:cubicBezTo>
                      <a:pt x="37" y="63"/>
                      <a:pt x="38" y="63"/>
                      <a:pt x="39" y="63"/>
                    </a:cubicBezTo>
                    <a:cubicBezTo>
                      <a:pt x="83" y="51"/>
                      <a:pt x="123" y="30"/>
                      <a:pt x="166" y="30"/>
                    </a:cubicBezTo>
                    <a:cubicBezTo>
                      <a:pt x="170" y="30"/>
                      <a:pt x="173" y="30"/>
                      <a:pt x="177" y="31"/>
                    </a:cubicBezTo>
                    <a:cubicBezTo>
                      <a:pt x="193" y="31"/>
                      <a:pt x="196" y="3"/>
                      <a:pt x="181" y="3"/>
                    </a:cubicBezTo>
                    <a:cubicBezTo>
                      <a:pt x="171" y="1"/>
                      <a:pt x="162" y="0"/>
                      <a:pt x="152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820;p36">
                <a:extLst>
                  <a:ext uri="{FF2B5EF4-FFF2-40B4-BE49-F238E27FC236}">
                    <a16:creationId xmlns:a16="http://schemas.microsoft.com/office/drawing/2014/main" id="{B6075E8F-AA8A-FBED-5C00-33F3F6233148}"/>
                  </a:ext>
                </a:extLst>
              </p:cNvPr>
              <p:cNvSpPr/>
              <p:nvPr/>
            </p:nvSpPr>
            <p:spPr>
              <a:xfrm>
                <a:off x="3407384" y="2519540"/>
                <a:ext cx="15938" cy="13917"/>
              </a:xfrm>
              <a:custGeom>
                <a:avLst/>
                <a:gdLst/>
                <a:ahLst/>
                <a:cxnLst/>
                <a:rect l="l" t="t" r="r" b="b"/>
                <a:pathLst>
                  <a:path w="363" h="317" extrusionOk="0">
                    <a:moveTo>
                      <a:pt x="301" y="1"/>
                    </a:moveTo>
                    <a:cubicBezTo>
                      <a:pt x="292" y="1"/>
                      <a:pt x="283" y="4"/>
                      <a:pt x="274" y="12"/>
                    </a:cubicBezTo>
                    <a:cubicBezTo>
                      <a:pt x="187" y="94"/>
                      <a:pt x="88" y="169"/>
                      <a:pt x="13" y="264"/>
                    </a:cubicBezTo>
                    <a:cubicBezTo>
                      <a:pt x="0" y="283"/>
                      <a:pt x="14" y="316"/>
                      <a:pt x="34" y="316"/>
                    </a:cubicBezTo>
                    <a:cubicBezTo>
                      <a:pt x="39" y="316"/>
                      <a:pt x="44" y="315"/>
                      <a:pt x="48" y="311"/>
                    </a:cubicBezTo>
                    <a:cubicBezTo>
                      <a:pt x="148" y="237"/>
                      <a:pt x="238" y="150"/>
                      <a:pt x="329" y="71"/>
                    </a:cubicBezTo>
                    <a:cubicBezTo>
                      <a:pt x="363" y="43"/>
                      <a:pt x="334" y="1"/>
                      <a:pt x="301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821;p36">
                <a:extLst>
                  <a:ext uri="{FF2B5EF4-FFF2-40B4-BE49-F238E27FC236}">
                    <a16:creationId xmlns:a16="http://schemas.microsoft.com/office/drawing/2014/main" id="{0CDF237A-7EC9-C967-1C8E-DC1432CDB458}"/>
                  </a:ext>
                </a:extLst>
              </p:cNvPr>
              <p:cNvSpPr/>
              <p:nvPr/>
            </p:nvSpPr>
            <p:spPr>
              <a:xfrm>
                <a:off x="3359791" y="2649978"/>
                <a:ext cx="5927" cy="5576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27" extrusionOk="0">
                    <a:moveTo>
                      <a:pt x="72" y="1"/>
                    </a:moveTo>
                    <a:cubicBezTo>
                      <a:pt x="59" y="1"/>
                      <a:pt x="52" y="5"/>
                      <a:pt x="39" y="9"/>
                    </a:cubicBezTo>
                    <a:cubicBezTo>
                      <a:pt x="36" y="16"/>
                      <a:pt x="28" y="21"/>
                      <a:pt x="24" y="25"/>
                    </a:cubicBezTo>
                    <a:cubicBezTo>
                      <a:pt x="16" y="28"/>
                      <a:pt x="8" y="32"/>
                      <a:pt x="4" y="40"/>
                    </a:cubicBezTo>
                    <a:cubicBezTo>
                      <a:pt x="1" y="48"/>
                      <a:pt x="1" y="56"/>
                      <a:pt x="1" y="63"/>
                    </a:cubicBezTo>
                    <a:cubicBezTo>
                      <a:pt x="1" y="72"/>
                      <a:pt x="1" y="80"/>
                      <a:pt x="4" y="87"/>
                    </a:cubicBezTo>
                    <a:cubicBezTo>
                      <a:pt x="8" y="96"/>
                      <a:pt x="16" y="103"/>
                      <a:pt x="24" y="107"/>
                    </a:cubicBezTo>
                    <a:cubicBezTo>
                      <a:pt x="28" y="111"/>
                      <a:pt x="36" y="116"/>
                      <a:pt x="39" y="119"/>
                    </a:cubicBezTo>
                    <a:cubicBezTo>
                      <a:pt x="52" y="123"/>
                      <a:pt x="59" y="127"/>
                      <a:pt x="72" y="127"/>
                    </a:cubicBezTo>
                    <a:cubicBezTo>
                      <a:pt x="83" y="127"/>
                      <a:pt x="95" y="123"/>
                      <a:pt x="103" y="119"/>
                    </a:cubicBezTo>
                    <a:cubicBezTo>
                      <a:pt x="123" y="107"/>
                      <a:pt x="134" y="87"/>
                      <a:pt x="134" y="63"/>
                    </a:cubicBezTo>
                    <a:cubicBezTo>
                      <a:pt x="134" y="44"/>
                      <a:pt x="123" y="21"/>
                      <a:pt x="103" y="9"/>
                    </a:cubicBezTo>
                    <a:cubicBezTo>
                      <a:pt x="95" y="5"/>
                      <a:pt x="83" y="1"/>
                      <a:pt x="72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822;p36">
                <a:extLst>
                  <a:ext uri="{FF2B5EF4-FFF2-40B4-BE49-F238E27FC236}">
                    <a16:creationId xmlns:a16="http://schemas.microsoft.com/office/drawing/2014/main" id="{0D1DEAE4-47FD-B3C3-BF70-483D485422C9}"/>
                  </a:ext>
                </a:extLst>
              </p:cNvPr>
              <p:cNvSpPr/>
              <p:nvPr/>
            </p:nvSpPr>
            <p:spPr>
              <a:xfrm>
                <a:off x="3289587" y="2670349"/>
                <a:ext cx="4215" cy="3424"/>
              </a:xfrm>
              <a:custGeom>
                <a:avLst/>
                <a:gdLst/>
                <a:ahLst/>
                <a:cxnLst/>
                <a:rect l="l" t="t" r="r" b="b"/>
                <a:pathLst>
                  <a:path w="96" h="78" extrusionOk="0">
                    <a:moveTo>
                      <a:pt x="39" y="1"/>
                    </a:moveTo>
                    <a:cubicBezTo>
                      <a:pt x="18" y="1"/>
                      <a:pt x="1" y="17"/>
                      <a:pt x="1" y="38"/>
                    </a:cubicBezTo>
                    <a:cubicBezTo>
                      <a:pt x="1" y="62"/>
                      <a:pt x="19" y="77"/>
                      <a:pt x="41" y="77"/>
                    </a:cubicBezTo>
                    <a:cubicBezTo>
                      <a:pt x="47" y="77"/>
                      <a:pt x="54" y="76"/>
                      <a:pt x="60" y="73"/>
                    </a:cubicBezTo>
                    <a:cubicBezTo>
                      <a:pt x="64" y="69"/>
                      <a:pt x="72" y="65"/>
                      <a:pt x="76" y="62"/>
                    </a:cubicBezTo>
                    <a:cubicBezTo>
                      <a:pt x="96" y="54"/>
                      <a:pt x="96" y="26"/>
                      <a:pt x="76" y="14"/>
                    </a:cubicBezTo>
                    <a:cubicBezTo>
                      <a:pt x="72" y="14"/>
                      <a:pt x="64" y="11"/>
                      <a:pt x="60" y="7"/>
                    </a:cubicBezTo>
                    <a:cubicBezTo>
                      <a:pt x="53" y="3"/>
                      <a:pt x="46" y="1"/>
                      <a:pt x="39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823;p36">
                <a:extLst>
                  <a:ext uri="{FF2B5EF4-FFF2-40B4-BE49-F238E27FC236}">
                    <a16:creationId xmlns:a16="http://schemas.microsoft.com/office/drawing/2014/main" id="{69E853A2-2B19-8A5C-16EE-0BC46243370B}"/>
                  </a:ext>
                </a:extLst>
              </p:cNvPr>
              <p:cNvSpPr/>
              <p:nvPr/>
            </p:nvSpPr>
            <p:spPr>
              <a:xfrm>
                <a:off x="3371557" y="2334399"/>
                <a:ext cx="38812" cy="10317"/>
              </a:xfrm>
              <a:custGeom>
                <a:avLst/>
                <a:gdLst/>
                <a:ahLst/>
                <a:cxnLst/>
                <a:rect l="l" t="t" r="r" b="b"/>
                <a:pathLst>
                  <a:path w="884" h="235" extrusionOk="0">
                    <a:moveTo>
                      <a:pt x="473" y="0"/>
                    </a:moveTo>
                    <a:cubicBezTo>
                      <a:pt x="462" y="0"/>
                      <a:pt x="450" y="1"/>
                      <a:pt x="438" y="2"/>
                    </a:cubicBezTo>
                    <a:cubicBezTo>
                      <a:pt x="281" y="18"/>
                      <a:pt x="178" y="191"/>
                      <a:pt x="24" y="200"/>
                    </a:cubicBezTo>
                    <a:cubicBezTo>
                      <a:pt x="1" y="204"/>
                      <a:pt x="1" y="235"/>
                      <a:pt x="24" y="235"/>
                    </a:cubicBezTo>
                    <a:cubicBezTo>
                      <a:pt x="135" y="231"/>
                      <a:pt x="214" y="144"/>
                      <a:pt x="312" y="97"/>
                    </a:cubicBezTo>
                    <a:cubicBezTo>
                      <a:pt x="365" y="68"/>
                      <a:pt x="416" y="58"/>
                      <a:pt x="467" y="58"/>
                    </a:cubicBezTo>
                    <a:cubicBezTo>
                      <a:pt x="592" y="58"/>
                      <a:pt x="713" y="123"/>
                      <a:pt x="846" y="140"/>
                    </a:cubicBezTo>
                    <a:cubicBezTo>
                      <a:pt x="847" y="140"/>
                      <a:pt x="848" y="140"/>
                      <a:pt x="849" y="140"/>
                    </a:cubicBezTo>
                    <a:cubicBezTo>
                      <a:pt x="874" y="140"/>
                      <a:pt x="883" y="105"/>
                      <a:pt x="857" y="100"/>
                    </a:cubicBezTo>
                    <a:cubicBezTo>
                      <a:pt x="726" y="75"/>
                      <a:pt x="606" y="0"/>
                      <a:pt x="473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824;p36">
                <a:extLst>
                  <a:ext uri="{FF2B5EF4-FFF2-40B4-BE49-F238E27FC236}">
                    <a16:creationId xmlns:a16="http://schemas.microsoft.com/office/drawing/2014/main" id="{7C89EF01-21C1-B36D-0B68-04AA14BAA2B7}"/>
                  </a:ext>
                </a:extLst>
              </p:cNvPr>
              <p:cNvSpPr/>
              <p:nvPr/>
            </p:nvSpPr>
            <p:spPr>
              <a:xfrm>
                <a:off x="3436580" y="2347482"/>
                <a:ext cx="3995" cy="3556"/>
              </a:xfrm>
              <a:custGeom>
                <a:avLst/>
                <a:gdLst/>
                <a:ahLst/>
                <a:cxnLst/>
                <a:rect l="l" t="t" r="r" b="b"/>
                <a:pathLst>
                  <a:path w="91" h="81" extrusionOk="0">
                    <a:moveTo>
                      <a:pt x="28" y="0"/>
                    </a:moveTo>
                    <a:cubicBezTo>
                      <a:pt x="10" y="0"/>
                      <a:pt x="0" y="28"/>
                      <a:pt x="23" y="35"/>
                    </a:cubicBezTo>
                    <a:cubicBezTo>
                      <a:pt x="43" y="39"/>
                      <a:pt x="55" y="48"/>
                      <a:pt x="63" y="71"/>
                    </a:cubicBezTo>
                    <a:cubicBezTo>
                      <a:pt x="63" y="77"/>
                      <a:pt x="67" y="80"/>
                      <a:pt x="72" y="80"/>
                    </a:cubicBezTo>
                    <a:cubicBezTo>
                      <a:pt x="74" y="80"/>
                      <a:pt x="76" y="80"/>
                      <a:pt x="79" y="79"/>
                    </a:cubicBezTo>
                    <a:cubicBezTo>
                      <a:pt x="86" y="79"/>
                      <a:pt x="90" y="71"/>
                      <a:pt x="90" y="63"/>
                    </a:cubicBezTo>
                    <a:cubicBezTo>
                      <a:pt x="82" y="32"/>
                      <a:pt x="63" y="8"/>
                      <a:pt x="31" y="0"/>
                    </a:cubicBezTo>
                    <a:cubicBezTo>
                      <a:pt x="30" y="0"/>
                      <a:pt x="29" y="0"/>
                      <a:pt x="28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825;p36">
                <a:extLst>
                  <a:ext uri="{FF2B5EF4-FFF2-40B4-BE49-F238E27FC236}">
                    <a16:creationId xmlns:a16="http://schemas.microsoft.com/office/drawing/2014/main" id="{117CAF32-99F4-608D-D668-B2E05688972A}"/>
                  </a:ext>
                </a:extLst>
              </p:cNvPr>
              <p:cNvSpPr/>
              <p:nvPr/>
            </p:nvSpPr>
            <p:spPr>
              <a:xfrm>
                <a:off x="3407296" y="2444114"/>
                <a:ext cx="12601" cy="5839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33" extrusionOk="0">
                    <a:moveTo>
                      <a:pt x="12" y="1"/>
                    </a:moveTo>
                    <a:cubicBezTo>
                      <a:pt x="2" y="1"/>
                      <a:pt x="1" y="13"/>
                      <a:pt x="12" y="13"/>
                    </a:cubicBezTo>
                    <a:cubicBezTo>
                      <a:pt x="103" y="40"/>
                      <a:pt x="205" y="60"/>
                      <a:pt x="276" y="131"/>
                    </a:cubicBezTo>
                    <a:cubicBezTo>
                      <a:pt x="277" y="132"/>
                      <a:pt x="278" y="133"/>
                      <a:pt x="279" y="133"/>
                    </a:cubicBezTo>
                    <a:cubicBezTo>
                      <a:pt x="283" y="133"/>
                      <a:pt x="286" y="129"/>
                      <a:pt x="283" y="124"/>
                    </a:cubicBezTo>
                    <a:cubicBezTo>
                      <a:pt x="212" y="53"/>
                      <a:pt x="110" y="29"/>
                      <a:pt x="15" y="1"/>
                    </a:cubicBezTo>
                    <a:cubicBezTo>
                      <a:pt x="14" y="1"/>
                      <a:pt x="13" y="1"/>
                      <a:pt x="12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826;p36">
                <a:extLst>
                  <a:ext uri="{FF2B5EF4-FFF2-40B4-BE49-F238E27FC236}">
                    <a16:creationId xmlns:a16="http://schemas.microsoft.com/office/drawing/2014/main" id="{A1EFAF37-4C8A-D3E9-D9DC-B2759065EF66}"/>
                  </a:ext>
                </a:extLst>
              </p:cNvPr>
              <p:cNvSpPr/>
              <p:nvPr/>
            </p:nvSpPr>
            <p:spPr>
              <a:xfrm>
                <a:off x="3407779" y="2320438"/>
                <a:ext cx="3161" cy="3073"/>
              </a:xfrm>
              <a:custGeom>
                <a:avLst/>
                <a:gdLst/>
                <a:ahLst/>
                <a:cxnLst/>
                <a:rect l="l" t="t" r="r" b="b"/>
                <a:pathLst>
                  <a:path w="72" h="70" extrusionOk="0">
                    <a:moveTo>
                      <a:pt x="24" y="1"/>
                    </a:moveTo>
                    <a:cubicBezTo>
                      <a:pt x="21" y="1"/>
                      <a:pt x="12" y="4"/>
                      <a:pt x="8" y="8"/>
                    </a:cubicBezTo>
                    <a:cubicBezTo>
                      <a:pt x="4" y="12"/>
                      <a:pt x="1" y="21"/>
                      <a:pt x="1" y="24"/>
                    </a:cubicBezTo>
                    <a:cubicBezTo>
                      <a:pt x="1" y="36"/>
                      <a:pt x="4" y="40"/>
                      <a:pt x="12" y="48"/>
                    </a:cubicBezTo>
                    <a:cubicBezTo>
                      <a:pt x="21" y="52"/>
                      <a:pt x="32" y="59"/>
                      <a:pt x="39" y="68"/>
                    </a:cubicBezTo>
                    <a:cubicBezTo>
                      <a:pt x="42" y="69"/>
                      <a:pt x="45" y="69"/>
                      <a:pt x="47" y="69"/>
                    </a:cubicBezTo>
                    <a:cubicBezTo>
                      <a:pt x="54" y="69"/>
                      <a:pt x="60" y="67"/>
                      <a:pt x="63" y="63"/>
                    </a:cubicBezTo>
                    <a:cubicBezTo>
                      <a:pt x="68" y="56"/>
                      <a:pt x="72" y="48"/>
                      <a:pt x="68" y="40"/>
                    </a:cubicBezTo>
                    <a:cubicBezTo>
                      <a:pt x="59" y="32"/>
                      <a:pt x="52" y="21"/>
                      <a:pt x="48" y="12"/>
                    </a:cubicBezTo>
                    <a:cubicBezTo>
                      <a:pt x="39" y="4"/>
                      <a:pt x="36" y="1"/>
                      <a:pt x="24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827;p36">
                <a:extLst>
                  <a:ext uri="{FF2B5EF4-FFF2-40B4-BE49-F238E27FC236}">
                    <a16:creationId xmlns:a16="http://schemas.microsoft.com/office/drawing/2014/main" id="{3CEFFF6E-CA73-6F1E-799C-8DF0EC8B263A}"/>
                  </a:ext>
                </a:extLst>
              </p:cNvPr>
              <p:cNvSpPr/>
              <p:nvPr/>
            </p:nvSpPr>
            <p:spPr>
              <a:xfrm>
                <a:off x="3453703" y="2348141"/>
                <a:ext cx="5225" cy="5224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19" extrusionOk="0">
                    <a:moveTo>
                      <a:pt x="51" y="1"/>
                    </a:moveTo>
                    <a:cubicBezTo>
                      <a:pt x="35" y="1"/>
                      <a:pt x="24" y="5"/>
                      <a:pt x="16" y="17"/>
                    </a:cubicBezTo>
                    <a:cubicBezTo>
                      <a:pt x="4" y="24"/>
                      <a:pt x="0" y="37"/>
                      <a:pt x="0" y="53"/>
                    </a:cubicBezTo>
                    <a:cubicBezTo>
                      <a:pt x="0" y="68"/>
                      <a:pt x="8" y="84"/>
                      <a:pt x="24" y="95"/>
                    </a:cubicBezTo>
                    <a:cubicBezTo>
                      <a:pt x="35" y="100"/>
                      <a:pt x="44" y="108"/>
                      <a:pt x="51" y="111"/>
                    </a:cubicBezTo>
                    <a:cubicBezTo>
                      <a:pt x="55" y="115"/>
                      <a:pt x="59" y="115"/>
                      <a:pt x="64" y="119"/>
                    </a:cubicBezTo>
                    <a:lnTo>
                      <a:pt x="79" y="119"/>
                    </a:lnTo>
                    <a:cubicBezTo>
                      <a:pt x="91" y="115"/>
                      <a:pt x="99" y="111"/>
                      <a:pt x="106" y="108"/>
                    </a:cubicBezTo>
                    <a:cubicBezTo>
                      <a:pt x="111" y="100"/>
                      <a:pt x="115" y="95"/>
                      <a:pt x="115" y="88"/>
                    </a:cubicBezTo>
                    <a:cubicBezTo>
                      <a:pt x="119" y="76"/>
                      <a:pt x="119" y="64"/>
                      <a:pt x="111" y="53"/>
                    </a:cubicBezTo>
                    <a:cubicBezTo>
                      <a:pt x="106" y="44"/>
                      <a:pt x="99" y="37"/>
                      <a:pt x="95" y="24"/>
                    </a:cubicBezTo>
                    <a:cubicBezTo>
                      <a:pt x="83" y="13"/>
                      <a:pt x="68" y="1"/>
                      <a:pt x="51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828;p36">
                <a:extLst>
                  <a:ext uri="{FF2B5EF4-FFF2-40B4-BE49-F238E27FC236}">
                    <a16:creationId xmlns:a16="http://schemas.microsoft.com/office/drawing/2014/main" id="{728A6DAF-ABDD-C553-7787-0DB2E74FF3F9}"/>
                  </a:ext>
                </a:extLst>
              </p:cNvPr>
              <p:cNvSpPr/>
              <p:nvPr/>
            </p:nvSpPr>
            <p:spPr>
              <a:xfrm>
                <a:off x="3426658" y="2282242"/>
                <a:ext cx="4390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3" extrusionOk="0">
                    <a:moveTo>
                      <a:pt x="57" y="1"/>
                    </a:moveTo>
                    <a:cubicBezTo>
                      <a:pt x="50" y="1"/>
                      <a:pt x="43" y="2"/>
                      <a:pt x="36" y="6"/>
                    </a:cubicBezTo>
                    <a:cubicBezTo>
                      <a:pt x="32" y="10"/>
                      <a:pt x="24" y="14"/>
                      <a:pt x="21" y="18"/>
                    </a:cubicBezTo>
                    <a:cubicBezTo>
                      <a:pt x="1" y="30"/>
                      <a:pt x="1" y="57"/>
                      <a:pt x="21" y="69"/>
                    </a:cubicBezTo>
                    <a:cubicBezTo>
                      <a:pt x="24" y="73"/>
                      <a:pt x="32" y="73"/>
                      <a:pt x="36" y="77"/>
                    </a:cubicBezTo>
                    <a:cubicBezTo>
                      <a:pt x="43" y="81"/>
                      <a:pt x="50" y="83"/>
                      <a:pt x="57" y="83"/>
                    </a:cubicBezTo>
                    <a:cubicBezTo>
                      <a:pt x="79" y="83"/>
                      <a:pt x="99" y="66"/>
                      <a:pt x="99" y="42"/>
                    </a:cubicBezTo>
                    <a:cubicBezTo>
                      <a:pt x="99" y="17"/>
                      <a:pt x="79" y="1"/>
                      <a:pt x="57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829;p36">
                <a:extLst>
                  <a:ext uri="{FF2B5EF4-FFF2-40B4-BE49-F238E27FC236}">
                    <a16:creationId xmlns:a16="http://schemas.microsoft.com/office/drawing/2014/main" id="{E220DDDE-8659-5154-4AA3-D5C349AE72CD}"/>
                  </a:ext>
                </a:extLst>
              </p:cNvPr>
              <p:cNvSpPr/>
              <p:nvPr/>
            </p:nvSpPr>
            <p:spPr>
              <a:xfrm>
                <a:off x="3406023" y="2314511"/>
                <a:ext cx="4390" cy="338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77" extrusionOk="0">
                    <a:moveTo>
                      <a:pt x="35" y="0"/>
                    </a:moveTo>
                    <a:cubicBezTo>
                      <a:pt x="28" y="0"/>
                      <a:pt x="19" y="6"/>
                      <a:pt x="13" y="9"/>
                    </a:cubicBezTo>
                    <a:cubicBezTo>
                      <a:pt x="5" y="17"/>
                      <a:pt x="1" y="29"/>
                      <a:pt x="1" y="37"/>
                    </a:cubicBezTo>
                    <a:cubicBezTo>
                      <a:pt x="1" y="49"/>
                      <a:pt x="5" y="61"/>
                      <a:pt x="13" y="65"/>
                    </a:cubicBezTo>
                    <a:cubicBezTo>
                      <a:pt x="21" y="72"/>
                      <a:pt x="32" y="76"/>
                      <a:pt x="41" y="76"/>
                    </a:cubicBezTo>
                    <a:lnTo>
                      <a:pt x="64" y="76"/>
                    </a:lnTo>
                    <a:cubicBezTo>
                      <a:pt x="72" y="72"/>
                      <a:pt x="79" y="72"/>
                      <a:pt x="88" y="65"/>
                    </a:cubicBezTo>
                    <a:cubicBezTo>
                      <a:pt x="96" y="56"/>
                      <a:pt x="99" y="49"/>
                      <a:pt x="99" y="37"/>
                    </a:cubicBezTo>
                    <a:cubicBezTo>
                      <a:pt x="99" y="29"/>
                      <a:pt x="96" y="21"/>
                      <a:pt x="88" y="14"/>
                    </a:cubicBezTo>
                    <a:cubicBezTo>
                      <a:pt x="79" y="5"/>
                      <a:pt x="72" y="1"/>
                      <a:pt x="64" y="1"/>
                    </a:cubicBezTo>
                    <a:lnTo>
                      <a:pt x="41" y="1"/>
                    </a:lnTo>
                    <a:cubicBezTo>
                      <a:pt x="39" y="0"/>
                      <a:pt x="37" y="0"/>
                      <a:pt x="35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830;p36">
                <a:extLst>
                  <a:ext uri="{FF2B5EF4-FFF2-40B4-BE49-F238E27FC236}">
                    <a16:creationId xmlns:a16="http://schemas.microsoft.com/office/drawing/2014/main" id="{37AFD7E4-D29B-6DBA-4615-C1064D3BC11F}"/>
                  </a:ext>
                </a:extLst>
              </p:cNvPr>
              <p:cNvSpPr/>
              <p:nvPr/>
            </p:nvSpPr>
            <p:spPr>
              <a:xfrm>
                <a:off x="3422926" y="2332467"/>
                <a:ext cx="5708" cy="439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0" extrusionOk="0">
                    <a:moveTo>
                      <a:pt x="23" y="1"/>
                    </a:moveTo>
                    <a:cubicBezTo>
                      <a:pt x="8" y="1"/>
                      <a:pt x="0" y="20"/>
                      <a:pt x="11" y="31"/>
                    </a:cubicBezTo>
                    <a:cubicBezTo>
                      <a:pt x="26" y="54"/>
                      <a:pt x="54" y="66"/>
                      <a:pt x="73" y="89"/>
                    </a:cubicBezTo>
                    <a:cubicBezTo>
                      <a:pt x="79" y="97"/>
                      <a:pt x="86" y="100"/>
                      <a:pt x="94" y="100"/>
                    </a:cubicBezTo>
                    <a:cubicBezTo>
                      <a:pt x="103" y="100"/>
                      <a:pt x="113" y="95"/>
                      <a:pt x="117" y="86"/>
                    </a:cubicBezTo>
                    <a:cubicBezTo>
                      <a:pt x="129" y="70"/>
                      <a:pt x="125" y="50"/>
                      <a:pt x="109" y="42"/>
                    </a:cubicBezTo>
                    <a:cubicBezTo>
                      <a:pt x="86" y="26"/>
                      <a:pt x="54" y="18"/>
                      <a:pt x="31" y="2"/>
                    </a:cubicBezTo>
                    <a:cubicBezTo>
                      <a:pt x="28" y="1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831;p36">
                <a:extLst>
                  <a:ext uri="{FF2B5EF4-FFF2-40B4-BE49-F238E27FC236}">
                    <a16:creationId xmlns:a16="http://schemas.microsoft.com/office/drawing/2014/main" id="{8A8E6F67-4DDD-D020-B36D-67CEA8CF0359}"/>
                  </a:ext>
                </a:extLst>
              </p:cNvPr>
              <p:cNvSpPr/>
              <p:nvPr/>
            </p:nvSpPr>
            <p:spPr>
              <a:xfrm>
                <a:off x="3405891" y="2283866"/>
                <a:ext cx="3468" cy="3337"/>
              </a:xfrm>
              <a:custGeom>
                <a:avLst/>
                <a:gdLst/>
                <a:ahLst/>
                <a:cxnLst/>
                <a:rect l="l" t="t" r="r" b="b"/>
                <a:pathLst>
                  <a:path w="79" h="76" extrusionOk="0">
                    <a:moveTo>
                      <a:pt x="45" y="0"/>
                    </a:moveTo>
                    <a:cubicBezTo>
                      <a:pt x="31" y="0"/>
                      <a:pt x="16" y="15"/>
                      <a:pt x="16" y="32"/>
                    </a:cubicBezTo>
                    <a:lnTo>
                      <a:pt x="16" y="35"/>
                    </a:lnTo>
                    <a:lnTo>
                      <a:pt x="16" y="35"/>
                    </a:lnTo>
                    <a:cubicBezTo>
                      <a:pt x="14" y="36"/>
                      <a:pt x="11" y="36"/>
                      <a:pt x="8" y="36"/>
                    </a:cubicBezTo>
                    <a:cubicBezTo>
                      <a:pt x="4" y="40"/>
                      <a:pt x="0" y="52"/>
                      <a:pt x="0" y="60"/>
                    </a:cubicBezTo>
                    <a:cubicBezTo>
                      <a:pt x="4" y="67"/>
                      <a:pt x="11" y="76"/>
                      <a:pt x="20" y="76"/>
                    </a:cubicBezTo>
                    <a:lnTo>
                      <a:pt x="40" y="76"/>
                    </a:lnTo>
                    <a:cubicBezTo>
                      <a:pt x="47" y="76"/>
                      <a:pt x="55" y="67"/>
                      <a:pt x="59" y="64"/>
                    </a:cubicBezTo>
                    <a:cubicBezTo>
                      <a:pt x="64" y="56"/>
                      <a:pt x="67" y="52"/>
                      <a:pt x="67" y="44"/>
                    </a:cubicBezTo>
                    <a:cubicBezTo>
                      <a:pt x="79" y="29"/>
                      <a:pt x="71" y="9"/>
                      <a:pt x="51" y="1"/>
                    </a:cubicBezTo>
                    <a:cubicBezTo>
                      <a:pt x="49" y="1"/>
                      <a:pt x="47" y="0"/>
                      <a:pt x="45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832;p36">
                <a:extLst>
                  <a:ext uri="{FF2B5EF4-FFF2-40B4-BE49-F238E27FC236}">
                    <a16:creationId xmlns:a16="http://schemas.microsoft.com/office/drawing/2014/main" id="{C7B3BF8F-0E2C-FBE3-CC90-8EC42B1F834A}"/>
                  </a:ext>
                </a:extLst>
              </p:cNvPr>
              <p:cNvSpPr/>
              <p:nvPr/>
            </p:nvSpPr>
            <p:spPr>
              <a:xfrm>
                <a:off x="3363742" y="2349019"/>
                <a:ext cx="4215" cy="4127"/>
              </a:xfrm>
              <a:custGeom>
                <a:avLst/>
                <a:gdLst/>
                <a:ahLst/>
                <a:cxnLst/>
                <a:rect l="l" t="t" r="r" b="b"/>
                <a:pathLst>
                  <a:path w="96" h="94" extrusionOk="0">
                    <a:moveTo>
                      <a:pt x="29" y="0"/>
                    </a:moveTo>
                    <a:cubicBezTo>
                      <a:pt x="17" y="0"/>
                      <a:pt x="5" y="13"/>
                      <a:pt x="1" y="24"/>
                    </a:cubicBezTo>
                    <a:cubicBezTo>
                      <a:pt x="1" y="36"/>
                      <a:pt x="5" y="52"/>
                      <a:pt x="17" y="56"/>
                    </a:cubicBezTo>
                    <a:cubicBezTo>
                      <a:pt x="17" y="76"/>
                      <a:pt x="34" y="93"/>
                      <a:pt x="53" y="93"/>
                    </a:cubicBezTo>
                    <a:cubicBezTo>
                      <a:pt x="57" y="93"/>
                      <a:pt x="60" y="92"/>
                      <a:pt x="64" y="91"/>
                    </a:cubicBezTo>
                    <a:cubicBezTo>
                      <a:pt x="76" y="91"/>
                      <a:pt x="84" y="84"/>
                      <a:pt x="88" y="75"/>
                    </a:cubicBezTo>
                    <a:cubicBezTo>
                      <a:pt x="95" y="64"/>
                      <a:pt x="95" y="48"/>
                      <a:pt x="88" y="36"/>
                    </a:cubicBezTo>
                    <a:cubicBezTo>
                      <a:pt x="84" y="33"/>
                      <a:pt x="84" y="24"/>
                      <a:pt x="80" y="20"/>
                    </a:cubicBezTo>
                    <a:cubicBezTo>
                      <a:pt x="72" y="9"/>
                      <a:pt x="60" y="0"/>
                      <a:pt x="48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833;p36">
                <a:extLst>
                  <a:ext uri="{FF2B5EF4-FFF2-40B4-BE49-F238E27FC236}">
                    <a16:creationId xmlns:a16="http://schemas.microsoft.com/office/drawing/2014/main" id="{FAB22F78-D9DD-C643-F4AE-B7ED7F2634DA}"/>
                  </a:ext>
                </a:extLst>
              </p:cNvPr>
              <p:cNvSpPr/>
              <p:nvPr/>
            </p:nvSpPr>
            <p:spPr>
              <a:xfrm>
                <a:off x="3359439" y="2426904"/>
                <a:ext cx="4873" cy="601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37" extrusionOk="0">
                    <a:moveTo>
                      <a:pt x="56" y="1"/>
                    </a:moveTo>
                    <a:cubicBezTo>
                      <a:pt x="44" y="1"/>
                      <a:pt x="32" y="7"/>
                      <a:pt x="28" y="18"/>
                    </a:cubicBezTo>
                    <a:cubicBezTo>
                      <a:pt x="20" y="30"/>
                      <a:pt x="16" y="42"/>
                      <a:pt x="9" y="58"/>
                    </a:cubicBezTo>
                    <a:cubicBezTo>
                      <a:pt x="0" y="73"/>
                      <a:pt x="0" y="93"/>
                      <a:pt x="9" y="109"/>
                    </a:cubicBezTo>
                    <a:cubicBezTo>
                      <a:pt x="20" y="125"/>
                      <a:pt x="36" y="137"/>
                      <a:pt x="56" y="137"/>
                    </a:cubicBezTo>
                    <a:cubicBezTo>
                      <a:pt x="75" y="137"/>
                      <a:pt x="91" y="125"/>
                      <a:pt x="103" y="109"/>
                    </a:cubicBezTo>
                    <a:cubicBezTo>
                      <a:pt x="111" y="93"/>
                      <a:pt x="111" y="73"/>
                      <a:pt x="103" y="58"/>
                    </a:cubicBezTo>
                    <a:cubicBezTo>
                      <a:pt x="95" y="42"/>
                      <a:pt x="91" y="30"/>
                      <a:pt x="83" y="18"/>
                    </a:cubicBezTo>
                    <a:cubicBezTo>
                      <a:pt x="79" y="7"/>
                      <a:pt x="67" y="1"/>
                      <a:pt x="56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834;p36">
                <a:extLst>
                  <a:ext uri="{FF2B5EF4-FFF2-40B4-BE49-F238E27FC236}">
                    <a16:creationId xmlns:a16="http://schemas.microsoft.com/office/drawing/2014/main" id="{7A1F9B83-85DA-22DE-C45E-91EA327F0000}"/>
                  </a:ext>
                </a:extLst>
              </p:cNvPr>
              <p:cNvSpPr/>
              <p:nvPr/>
            </p:nvSpPr>
            <p:spPr>
              <a:xfrm>
                <a:off x="3391490" y="2413118"/>
                <a:ext cx="2810" cy="3380"/>
              </a:xfrm>
              <a:custGeom>
                <a:avLst/>
                <a:gdLst/>
                <a:ahLst/>
                <a:cxnLst/>
                <a:rect l="l" t="t" r="r" b="b"/>
                <a:pathLst>
                  <a:path w="64" h="77" extrusionOk="0">
                    <a:moveTo>
                      <a:pt x="32" y="1"/>
                    </a:moveTo>
                    <a:cubicBezTo>
                      <a:pt x="20" y="1"/>
                      <a:pt x="8" y="5"/>
                      <a:pt x="4" y="17"/>
                    </a:cubicBezTo>
                    <a:cubicBezTo>
                      <a:pt x="0" y="21"/>
                      <a:pt x="0" y="25"/>
                      <a:pt x="0" y="32"/>
                    </a:cubicBezTo>
                    <a:cubicBezTo>
                      <a:pt x="0" y="36"/>
                      <a:pt x="0" y="44"/>
                      <a:pt x="4" y="48"/>
                    </a:cubicBezTo>
                    <a:cubicBezTo>
                      <a:pt x="8" y="52"/>
                      <a:pt x="8" y="60"/>
                      <a:pt x="13" y="68"/>
                    </a:cubicBezTo>
                    <a:cubicBezTo>
                      <a:pt x="16" y="74"/>
                      <a:pt x="24" y="77"/>
                      <a:pt x="32" y="77"/>
                    </a:cubicBezTo>
                    <a:cubicBezTo>
                      <a:pt x="40" y="77"/>
                      <a:pt x="48" y="74"/>
                      <a:pt x="52" y="68"/>
                    </a:cubicBezTo>
                    <a:cubicBezTo>
                      <a:pt x="52" y="60"/>
                      <a:pt x="55" y="52"/>
                      <a:pt x="60" y="48"/>
                    </a:cubicBezTo>
                    <a:cubicBezTo>
                      <a:pt x="60" y="44"/>
                      <a:pt x="64" y="36"/>
                      <a:pt x="64" y="32"/>
                    </a:cubicBezTo>
                    <a:cubicBezTo>
                      <a:pt x="64" y="25"/>
                      <a:pt x="60" y="21"/>
                      <a:pt x="60" y="17"/>
                    </a:cubicBezTo>
                    <a:cubicBezTo>
                      <a:pt x="52" y="5"/>
                      <a:pt x="44" y="1"/>
                      <a:pt x="32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835;p36">
                <a:extLst>
                  <a:ext uri="{FF2B5EF4-FFF2-40B4-BE49-F238E27FC236}">
                    <a16:creationId xmlns:a16="http://schemas.microsoft.com/office/drawing/2014/main" id="{6E64DDB8-2AA2-6082-6A78-9F605A60F279}"/>
                  </a:ext>
                </a:extLst>
              </p:cNvPr>
              <p:cNvSpPr/>
              <p:nvPr/>
            </p:nvSpPr>
            <p:spPr>
              <a:xfrm>
                <a:off x="3404837" y="2438582"/>
                <a:ext cx="3864" cy="2985"/>
              </a:xfrm>
              <a:custGeom>
                <a:avLst/>
                <a:gdLst/>
                <a:ahLst/>
                <a:cxnLst/>
                <a:rect l="l" t="t" r="r" b="b"/>
                <a:pathLst>
                  <a:path w="88" h="68" extrusionOk="0">
                    <a:moveTo>
                      <a:pt x="44" y="1"/>
                    </a:moveTo>
                    <a:cubicBezTo>
                      <a:pt x="0" y="1"/>
                      <a:pt x="0" y="68"/>
                      <a:pt x="44" y="68"/>
                    </a:cubicBezTo>
                    <a:cubicBezTo>
                      <a:pt x="88" y="68"/>
                      <a:pt x="88" y="1"/>
                      <a:pt x="44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836;p36">
                <a:extLst>
                  <a:ext uri="{FF2B5EF4-FFF2-40B4-BE49-F238E27FC236}">
                    <a16:creationId xmlns:a16="http://schemas.microsoft.com/office/drawing/2014/main" id="{D4BBBD11-6CC5-3D57-DC0F-AB9FAB411F84}"/>
                  </a:ext>
                </a:extLst>
              </p:cNvPr>
              <p:cNvSpPr/>
              <p:nvPr/>
            </p:nvSpPr>
            <p:spPr>
              <a:xfrm>
                <a:off x="3420555" y="2443543"/>
                <a:ext cx="4961" cy="9834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24" extrusionOk="0">
                    <a:moveTo>
                      <a:pt x="28" y="1"/>
                    </a:moveTo>
                    <a:cubicBezTo>
                      <a:pt x="14" y="1"/>
                      <a:pt x="0" y="15"/>
                      <a:pt x="9" y="30"/>
                    </a:cubicBezTo>
                    <a:cubicBezTo>
                      <a:pt x="41" y="77"/>
                      <a:pt x="41" y="137"/>
                      <a:pt x="41" y="192"/>
                    </a:cubicBezTo>
                    <a:cubicBezTo>
                      <a:pt x="41" y="213"/>
                      <a:pt x="56" y="223"/>
                      <a:pt x="73" y="223"/>
                    </a:cubicBezTo>
                    <a:cubicBezTo>
                      <a:pt x="92" y="223"/>
                      <a:pt x="113" y="208"/>
                      <a:pt x="108" y="180"/>
                    </a:cubicBezTo>
                    <a:cubicBezTo>
                      <a:pt x="96" y="121"/>
                      <a:pt x="85" y="53"/>
                      <a:pt x="41" y="6"/>
                    </a:cubicBezTo>
                    <a:cubicBezTo>
                      <a:pt x="37" y="2"/>
                      <a:pt x="32" y="1"/>
                      <a:pt x="28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837;p36">
                <a:extLst>
                  <a:ext uri="{FF2B5EF4-FFF2-40B4-BE49-F238E27FC236}">
                    <a16:creationId xmlns:a16="http://schemas.microsoft.com/office/drawing/2014/main" id="{05CEA215-E5EB-A966-93B3-235A94B0A23C}"/>
                  </a:ext>
                </a:extLst>
              </p:cNvPr>
              <p:cNvSpPr/>
              <p:nvPr/>
            </p:nvSpPr>
            <p:spPr>
              <a:xfrm>
                <a:off x="3421126" y="2404820"/>
                <a:ext cx="5400" cy="4346"/>
              </a:xfrm>
              <a:custGeom>
                <a:avLst/>
                <a:gdLst/>
                <a:ahLst/>
                <a:cxnLst/>
                <a:rect l="l" t="t" r="r" b="b"/>
                <a:pathLst>
                  <a:path w="123" h="99" extrusionOk="0">
                    <a:moveTo>
                      <a:pt x="63" y="0"/>
                    </a:moveTo>
                    <a:cubicBezTo>
                      <a:pt x="1" y="0"/>
                      <a:pt x="1" y="99"/>
                      <a:pt x="63" y="99"/>
                    </a:cubicBezTo>
                    <a:cubicBezTo>
                      <a:pt x="123" y="99"/>
                      <a:pt x="123" y="0"/>
                      <a:pt x="63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838;p36">
                <a:extLst>
                  <a:ext uri="{FF2B5EF4-FFF2-40B4-BE49-F238E27FC236}">
                    <a16:creationId xmlns:a16="http://schemas.microsoft.com/office/drawing/2014/main" id="{AC4A1023-345D-554A-653E-A8DEC6BBC38A}"/>
                  </a:ext>
                </a:extLst>
              </p:cNvPr>
              <p:cNvSpPr/>
              <p:nvPr/>
            </p:nvSpPr>
            <p:spPr>
              <a:xfrm>
                <a:off x="3440664" y="2461456"/>
                <a:ext cx="5269" cy="4917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12" extrusionOk="0">
                    <a:moveTo>
                      <a:pt x="31" y="0"/>
                    </a:moveTo>
                    <a:cubicBezTo>
                      <a:pt x="26" y="0"/>
                      <a:pt x="22" y="2"/>
                      <a:pt x="17" y="5"/>
                    </a:cubicBezTo>
                    <a:cubicBezTo>
                      <a:pt x="9" y="9"/>
                      <a:pt x="1" y="20"/>
                      <a:pt x="6" y="33"/>
                    </a:cubicBezTo>
                    <a:cubicBezTo>
                      <a:pt x="17" y="64"/>
                      <a:pt x="29" y="91"/>
                      <a:pt x="61" y="108"/>
                    </a:cubicBezTo>
                    <a:cubicBezTo>
                      <a:pt x="66" y="110"/>
                      <a:pt x="73" y="111"/>
                      <a:pt x="79" y="111"/>
                    </a:cubicBezTo>
                    <a:cubicBezTo>
                      <a:pt x="93" y="111"/>
                      <a:pt x="106" y="104"/>
                      <a:pt x="112" y="88"/>
                    </a:cubicBezTo>
                    <a:cubicBezTo>
                      <a:pt x="119" y="68"/>
                      <a:pt x="112" y="44"/>
                      <a:pt x="88" y="40"/>
                    </a:cubicBezTo>
                    <a:lnTo>
                      <a:pt x="80" y="37"/>
                    </a:lnTo>
                    <a:cubicBezTo>
                      <a:pt x="77" y="37"/>
                      <a:pt x="77" y="33"/>
                      <a:pt x="72" y="33"/>
                    </a:cubicBezTo>
                    <a:cubicBezTo>
                      <a:pt x="72" y="29"/>
                      <a:pt x="72" y="29"/>
                      <a:pt x="68" y="29"/>
                    </a:cubicBezTo>
                    <a:lnTo>
                      <a:pt x="68" y="27"/>
                    </a:lnTo>
                    <a:lnTo>
                      <a:pt x="68" y="27"/>
                    </a:lnTo>
                    <a:cubicBezTo>
                      <a:pt x="69" y="27"/>
                      <a:pt x="69" y="27"/>
                      <a:pt x="69" y="27"/>
                    </a:cubicBezTo>
                    <a:cubicBezTo>
                      <a:pt x="70" y="27"/>
                      <a:pt x="70" y="26"/>
                      <a:pt x="68" y="24"/>
                    </a:cubicBezTo>
                    <a:lnTo>
                      <a:pt x="68" y="27"/>
                    </a:lnTo>
                    <a:lnTo>
                      <a:pt x="68" y="27"/>
                    </a:lnTo>
                    <a:cubicBezTo>
                      <a:pt x="67" y="26"/>
                      <a:pt x="66" y="24"/>
                      <a:pt x="64" y="20"/>
                    </a:cubicBezTo>
                    <a:cubicBezTo>
                      <a:pt x="61" y="17"/>
                      <a:pt x="53" y="13"/>
                      <a:pt x="48" y="9"/>
                    </a:cubicBezTo>
                    <a:cubicBezTo>
                      <a:pt x="44" y="4"/>
                      <a:pt x="38" y="0"/>
                      <a:pt x="31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839;p36">
                <a:extLst>
                  <a:ext uri="{FF2B5EF4-FFF2-40B4-BE49-F238E27FC236}">
                    <a16:creationId xmlns:a16="http://schemas.microsoft.com/office/drawing/2014/main" id="{C43A9CE5-5BBD-0ADE-CA6E-02F09636EA95}"/>
                  </a:ext>
                </a:extLst>
              </p:cNvPr>
              <p:cNvSpPr/>
              <p:nvPr/>
            </p:nvSpPr>
            <p:spPr>
              <a:xfrm>
                <a:off x="3399964" y="2446573"/>
                <a:ext cx="4917" cy="509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16" extrusionOk="0">
                    <a:moveTo>
                      <a:pt x="56" y="0"/>
                    </a:moveTo>
                    <a:cubicBezTo>
                      <a:pt x="28" y="0"/>
                      <a:pt x="1" y="32"/>
                      <a:pt x="9" y="60"/>
                    </a:cubicBezTo>
                    <a:cubicBezTo>
                      <a:pt x="13" y="68"/>
                      <a:pt x="17" y="75"/>
                      <a:pt x="17" y="84"/>
                    </a:cubicBezTo>
                    <a:cubicBezTo>
                      <a:pt x="24" y="99"/>
                      <a:pt x="40" y="115"/>
                      <a:pt x="56" y="115"/>
                    </a:cubicBezTo>
                    <a:cubicBezTo>
                      <a:pt x="75" y="115"/>
                      <a:pt x="92" y="103"/>
                      <a:pt x="95" y="84"/>
                    </a:cubicBezTo>
                    <a:cubicBezTo>
                      <a:pt x="99" y="75"/>
                      <a:pt x="104" y="68"/>
                      <a:pt x="104" y="60"/>
                    </a:cubicBezTo>
                    <a:cubicBezTo>
                      <a:pt x="111" y="32"/>
                      <a:pt x="88" y="0"/>
                      <a:pt x="56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840;p36">
                <a:extLst>
                  <a:ext uri="{FF2B5EF4-FFF2-40B4-BE49-F238E27FC236}">
                    <a16:creationId xmlns:a16="http://schemas.microsoft.com/office/drawing/2014/main" id="{4EAB2834-5A21-C80D-B7DA-DE47241313FF}"/>
                  </a:ext>
                </a:extLst>
              </p:cNvPr>
              <p:cNvSpPr/>
              <p:nvPr/>
            </p:nvSpPr>
            <p:spPr>
              <a:xfrm>
                <a:off x="3360669" y="2443236"/>
                <a:ext cx="10274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164" extrusionOk="0">
                    <a:moveTo>
                      <a:pt x="198" y="1"/>
                    </a:moveTo>
                    <a:cubicBezTo>
                      <a:pt x="194" y="1"/>
                      <a:pt x="189" y="2"/>
                      <a:pt x="185" y="5"/>
                    </a:cubicBezTo>
                    <a:cubicBezTo>
                      <a:pt x="162" y="21"/>
                      <a:pt x="142" y="37"/>
                      <a:pt x="118" y="53"/>
                    </a:cubicBezTo>
                    <a:cubicBezTo>
                      <a:pt x="99" y="73"/>
                      <a:pt x="79" y="84"/>
                      <a:pt x="52" y="84"/>
                    </a:cubicBezTo>
                    <a:cubicBezTo>
                      <a:pt x="1" y="89"/>
                      <a:pt x="4" y="164"/>
                      <a:pt x="48" y="164"/>
                    </a:cubicBezTo>
                    <a:cubicBezTo>
                      <a:pt x="49" y="164"/>
                      <a:pt x="51" y="164"/>
                      <a:pt x="52" y="164"/>
                    </a:cubicBezTo>
                    <a:cubicBezTo>
                      <a:pt x="130" y="155"/>
                      <a:pt x="178" y="104"/>
                      <a:pt x="221" y="41"/>
                    </a:cubicBezTo>
                    <a:cubicBezTo>
                      <a:pt x="233" y="23"/>
                      <a:pt x="216" y="1"/>
                      <a:pt x="198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841;p36">
                <a:extLst>
                  <a:ext uri="{FF2B5EF4-FFF2-40B4-BE49-F238E27FC236}">
                    <a16:creationId xmlns:a16="http://schemas.microsoft.com/office/drawing/2014/main" id="{2F7A7C59-6021-C6F6-09CE-50A7C930839B}"/>
                  </a:ext>
                </a:extLst>
              </p:cNvPr>
              <p:cNvSpPr/>
              <p:nvPr/>
            </p:nvSpPr>
            <p:spPr>
              <a:xfrm>
                <a:off x="3390963" y="2414743"/>
                <a:ext cx="6103" cy="456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04" extrusionOk="0">
                    <a:moveTo>
                      <a:pt x="98" y="1"/>
                    </a:moveTo>
                    <a:cubicBezTo>
                      <a:pt x="92" y="1"/>
                      <a:pt x="86" y="2"/>
                      <a:pt x="80" y="4"/>
                    </a:cubicBezTo>
                    <a:cubicBezTo>
                      <a:pt x="52" y="7"/>
                      <a:pt x="28" y="23"/>
                      <a:pt x="12" y="51"/>
                    </a:cubicBezTo>
                    <a:cubicBezTo>
                      <a:pt x="1" y="66"/>
                      <a:pt x="9" y="86"/>
                      <a:pt x="20" y="98"/>
                    </a:cubicBezTo>
                    <a:cubicBezTo>
                      <a:pt x="27" y="102"/>
                      <a:pt x="35" y="104"/>
                      <a:pt x="42" y="104"/>
                    </a:cubicBezTo>
                    <a:cubicBezTo>
                      <a:pt x="52" y="104"/>
                      <a:pt x="61" y="101"/>
                      <a:pt x="67" y="94"/>
                    </a:cubicBezTo>
                    <a:lnTo>
                      <a:pt x="72" y="90"/>
                    </a:lnTo>
                    <a:cubicBezTo>
                      <a:pt x="76" y="90"/>
                      <a:pt x="76" y="86"/>
                      <a:pt x="76" y="86"/>
                    </a:cubicBezTo>
                    <a:lnTo>
                      <a:pt x="91" y="86"/>
                    </a:lnTo>
                    <a:cubicBezTo>
                      <a:pt x="93" y="86"/>
                      <a:pt x="95" y="86"/>
                      <a:pt x="96" y="86"/>
                    </a:cubicBezTo>
                    <a:cubicBezTo>
                      <a:pt x="122" y="86"/>
                      <a:pt x="138" y="61"/>
                      <a:pt x="135" y="39"/>
                    </a:cubicBezTo>
                    <a:cubicBezTo>
                      <a:pt x="135" y="27"/>
                      <a:pt x="127" y="15"/>
                      <a:pt x="119" y="7"/>
                    </a:cubicBezTo>
                    <a:cubicBezTo>
                      <a:pt x="112" y="3"/>
                      <a:pt x="106" y="1"/>
                      <a:pt x="98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842;p36">
                <a:extLst>
                  <a:ext uri="{FF2B5EF4-FFF2-40B4-BE49-F238E27FC236}">
                    <a16:creationId xmlns:a16="http://schemas.microsoft.com/office/drawing/2014/main" id="{FD842A6E-C074-5933-9AB8-C7A3BF82A013}"/>
                  </a:ext>
                </a:extLst>
              </p:cNvPr>
              <p:cNvSpPr/>
              <p:nvPr/>
            </p:nvSpPr>
            <p:spPr>
              <a:xfrm>
                <a:off x="3387319" y="2516248"/>
                <a:ext cx="4215" cy="3863"/>
              </a:xfrm>
              <a:custGeom>
                <a:avLst/>
                <a:gdLst/>
                <a:ahLst/>
                <a:cxnLst/>
                <a:rect l="l" t="t" r="r" b="b"/>
                <a:pathLst>
                  <a:path w="96" h="88" extrusionOk="0">
                    <a:moveTo>
                      <a:pt x="54" y="1"/>
                    </a:moveTo>
                    <a:cubicBezTo>
                      <a:pt x="42" y="1"/>
                      <a:pt x="30" y="5"/>
                      <a:pt x="21" y="12"/>
                    </a:cubicBezTo>
                    <a:cubicBezTo>
                      <a:pt x="17" y="16"/>
                      <a:pt x="13" y="20"/>
                      <a:pt x="8" y="24"/>
                    </a:cubicBezTo>
                    <a:cubicBezTo>
                      <a:pt x="1" y="36"/>
                      <a:pt x="1" y="51"/>
                      <a:pt x="8" y="63"/>
                    </a:cubicBezTo>
                    <a:cubicBezTo>
                      <a:pt x="13" y="67"/>
                      <a:pt x="17" y="71"/>
                      <a:pt x="21" y="75"/>
                    </a:cubicBezTo>
                    <a:cubicBezTo>
                      <a:pt x="31" y="83"/>
                      <a:pt x="41" y="87"/>
                      <a:pt x="52" y="87"/>
                    </a:cubicBezTo>
                    <a:cubicBezTo>
                      <a:pt x="58" y="87"/>
                      <a:pt x="65" y="86"/>
                      <a:pt x="72" y="83"/>
                    </a:cubicBezTo>
                    <a:cubicBezTo>
                      <a:pt x="84" y="79"/>
                      <a:pt x="95" y="60"/>
                      <a:pt x="95" y="43"/>
                    </a:cubicBezTo>
                    <a:cubicBezTo>
                      <a:pt x="95" y="27"/>
                      <a:pt x="88" y="16"/>
                      <a:pt x="75" y="7"/>
                    </a:cubicBezTo>
                    <a:cubicBezTo>
                      <a:pt x="69" y="3"/>
                      <a:pt x="62" y="1"/>
                      <a:pt x="54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843;p36">
                <a:extLst>
                  <a:ext uri="{FF2B5EF4-FFF2-40B4-BE49-F238E27FC236}">
                    <a16:creationId xmlns:a16="http://schemas.microsoft.com/office/drawing/2014/main" id="{97FD6D2C-59A5-A6DF-9BCF-E31B73766B5F}"/>
                  </a:ext>
                </a:extLst>
              </p:cNvPr>
              <p:cNvSpPr/>
              <p:nvPr/>
            </p:nvSpPr>
            <p:spPr>
              <a:xfrm>
                <a:off x="3363742" y="2501145"/>
                <a:ext cx="70731" cy="7068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61" extrusionOk="0">
                    <a:moveTo>
                      <a:pt x="54" y="1"/>
                    </a:moveTo>
                    <a:cubicBezTo>
                      <a:pt x="46" y="1"/>
                      <a:pt x="37" y="1"/>
                      <a:pt x="29" y="1"/>
                    </a:cubicBezTo>
                    <a:cubicBezTo>
                      <a:pt x="5" y="1"/>
                      <a:pt x="1" y="40"/>
                      <a:pt x="24" y="44"/>
                    </a:cubicBezTo>
                    <a:cubicBezTo>
                      <a:pt x="297" y="80"/>
                      <a:pt x="538" y="154"/>
                      <a:pt x="814" y="154"/>
                    </a:cubicBezTo>
                    <a:cubicBezTo>
                      <a:pt x="849" y="154"/>
                      <a:pt x="1083" y="161"/>
                      <a:pt x="1283" y="161"/>
                    </a:cubicBezTo>
                    <a:cubicBezTo>
                      <a:pt x="1440" y="161"/>
                      <a:pt x="1576" y="157"/>
                      <a:pt x="1580" y="143"/>
                    </a:cubicBezTo>
                    <a:cubicBezTo>
                      <a:pt x="1580" y="148"/>
                      <a:pt x="1584" y="151"/>
                      <a:pt x="1589" y="151"/>
                    </a:cubicBezTo>
                    <a:cubicBezTo>
                      <a:pt x="1591" y="151"/>
                      <a:pt x="1594" y="150"/>
                      <a:pt x="1596" y="147"/>
                    </a:cubicBezTo>
                    <a:cubicBezTo>
                      <a:pt x="1599" y="143"/>
                      <a:pt x="1603" y="135"/>
                      <a:pt x="1607" y="131"/>
                    </a:cubicBezTo>
                    <a:cubicBezTo>
                      <a:pt x="1611" y="123"/>
                      <a:pt x="1607" y="115"/>
                      <a:pt x="1603" y="115"/>
                    </a:cubicBezTo>
                    <a:cubicBezTo>
                      <a:pt x="1516" y="84"/>
                      <a:pt x="1414" y="75"/>
                      <a:pt x="1311" y="75"/>
                    </a:cubicBezTo>
                    <a:cubicBezTo>
                      <a:pt x="1186" y="75"/>
                      <a:pt x="1058" y="87"/>
                      <a:pt x="945" y="87"/>
                    </a:cubicBezTo>
                    <a:cubicBezTo>
                      <a:pt x="937" y="87"/>
                      <a:pt x="929" y="87"/>
                      <a:pt x="920" y="87"/>
                    </a:cubicBezTo>
                    <a:cubicBezTo>
                      <a:pt x="629" y="80"/>
                      <a:pt x="344" y="1"/>
                      <a:pt x="54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844;p36">
                <a:extLst>
                  <a:ext uri="{FF2B5EF4-FFF2-40B4-BE49-F238E27FC236}">
                    <a16:creationId xmlns:a16="http://schemas.microsoft.com/office/drawing/2014/main" id="{C3EFC3F8-34AA-4662-F169-C486F1E9A485}"/>
                  </a:ext>
                </a:extLst>
              </p:cNvPr>
              <p:cNvSpPr/>
              <p:nvPr/>
            </p:nvSpPr>
            <p:spPr>
              <a:xfrm>
                <a:off x="3413355" y="2483276"/>
                <a:ext cx="10713" cy="2678"/>
              </a:xfrm>
              <a:custGeom>
                <a:avLst/>
                <a:gdLst/>
                <a:ahLst/>
                <a:cxnLst/>
                <a:rect l="l" t="t" r="r" b="b"/>
                <a:pathLst>
                  <a:path w="244" h="61" extrusionOk="0">
                    <a:moveTo>
                      <a:pt x="20" y="0"/>
                    </a:moveTo>
                    <a:cubicBezTo>
                      <a:pt x="3" y="0"/>
                      <a:pt x="1" y="25"/>
                      <a:pt x="16" y="29"/>
                    </a:cubicBezTo>
                    <a:cubicBezTo>
                      <a:pt x="83" y="53"/>
                      <a:pt x="145" y="60"/>
                      <a:pt x="213" y="60"/>
                    </a:cubicBezTo>
                    <a:cubicBezTo>
                      <a:pt x="214" y="61"/>
                      <a:pt x="215" y="61"/>
                      <a:pt x="216" y="61"/>
                    </a:cubicBezTo>
                    <a:cubicBezTo>
                      <a:pt x="244" y="61"/>
                      <a:pt x="243" y="17"/>
                      <a:pt x="213" y="17"/>
                    </a:cubicBezTo>
                    <a:cubicBezTo>
                      <a:pt x="198" y="18"/>
                      <a:pt x="183" y="18"/>
                      <a:pt x="168" y="18"/>
                    </a:cubicBezTo>
                    <a:cubicBezTo>
                      <a:pt x="120" y="18"/>
                      <a:pt x="72" y="13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845;p36">
                <a:extLst>
                  <a:ext uri="{FF2B5EF4-FFF2-40B4-BE49-F238E27FC236}">
                    <a16:creationId xmlns:a16="http://schemas.microsoft.com/office/drawing/2014/main" id="{6034FB1B-4AE2-D93F-41BD-E0A80698C37C}"/>
                  </a:ext>
                </a:extLst>
              </p:cNvPr>
              <p:cNvSpPr/>
              <p:nvPr/>
            </p:nvSpPr>
            <p:spPr>
              <a:xfrm>
                <a:off x="3403476" y="2412284"/>
                <a:ext cx="3468" cy="176"/>
              </a:xfrm>
              <a:custGeom>
                <a:avLst/>
                <a:gdLst/>
                <a:ahLst/>
                <a:cxnLst/>
                <a:rect l="l" t="t" r="r" b="b"/>
                <a:pathLst>
                  <a:path w="79" h="4" extrusionOk="0">
                    <a:moveTo>
                      <a:pt x="0" y="0"/>
                    </a:moveTo>
                    <a:lnTo>
                      <a:pt x="0" y="4"/>
                    </a:lnTo>
                    <a:lnTo>
                      <a:pt x="75" y="4"/>
                    </a:lnTo>
                    <a:cubicBezTo>
                      <a:pt x="79" y="4"/>
                      <a:pt x="79" y="0"/>
                      <a:pt x="75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846;p36">
                <a:extLst>
                  <a:ext uri="{FF2B5EF4-FFF2-40B4-BE49-F238E27FC236}">
                    <a16:creationId xmlns:a16="http://schemas.microsoft.com/office/drawing/2014/main" id="{627389EE-F6A8-426C-EF27-475834E9E106}"/>
                  </a:ext>
                </a:extLst>
              </p:cNvPr>
              <p:cNvSpPr/>
              <p:nvPr/>
            </p:nvSpPr>
            <p:spPr>
              <a:xfrm>
                <a:off x="3373972" y="2572356"/>
                <a:ext cx="19801" cy="4259"/>
              </a:xfrm>
              <a:custGeom>
                <a:avLst/>
                <a:gdLst/>
                <a:ahLst/>
                <a:cxnLst/>
                <a:rect l="l" t="t" r="r" b="b"/>
                <a:pathLst>
                  <a:path w="451" h="97" extrusionOk="0">
                    <a:moveTo>
                      <a:pt x="40" y="1"/>
                    </a:moveTo>
                    <a:cubicBezTo>
                      <a:pt x="13" y="4"/>
                      <a:pt x="1" y="40"/>
                      <a:pt x="24" y="56"/>
                    </a:cubicBezTo>
                    <a:cubicBezTo>
                      <a:pt x="84" y="89"/>
                      <a:pt x="159" y="96"/>
                      <a:pt x="235" y="96"/>
                    </a:cubicBezTo>
                    <a:cubicBezTo>
                      <a:pt x="295" y="96"/>
                      <a:pt x="355" y="92"/>
                      <a:pt x="407" y="92"/>
                    </a:cubicBezTo>
                    <a:cubicBezTo>
                      <a:pt x="451" y="92"/>
                      <a:pt x="451" y="20"/>
                      <a:pt x="407" y="20"/>
                    </a:cubicBezTo>
                    <a:lnTo>
                      <a:pt x="222" y="20"/>
                    </a:lnTo>
                    <a:cubicBezTo>
                      <a:pt x="163" y="17"/>
                      <a:pt x="99" y="1"/>
                      <a:pt x="40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847;p36">
                <a:extLst>
                  <a:ext uri="{FF2B5EF4-FFF2-40B4-BE49-F238E27FC236}">
                    <a16:creationId xmlns:a16="http://schemas.microsoft.com/office/drawing/2014/main" id="{8269C58E-EBCB-113D-404D-1F4653B810BA}"/>
                  </a:ext>
                </a:extLst>
              </p:cNvPr>
              <p:cNvSpPr/>
              <p:nvPr/>
            </p:nvSpPr>
            <p:spPr>
              <a:xfrm>
                <a:off x="3354654" y="2621704"/>
                <a:ext cx="21689" cy="4961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13" extrusionOk="0">
                    <a:moveTo>
                      <a:pt x="457" y="1"/>
                    </a:moveTo>
                    <a:cubicBezTo>
                      <a:pt x="454" y="1"/>
                      <a:pt x="452" y="1"/>
                      <a:pt x="449" y="2"/>
                    </a:cubicBezTo>
                    <a:cubicBezTo>
                      <a:pt x="302" y="25"/>
                      <a:pt x="156" y="49"/>
                      <a:pt x="14" y="88"/>
                    </a:cubicBezTo>
                    <a:cubicBezTo>
                      <a:pt x="0" y="92"/>
                      <a:pt x="6" y="112"/>
                      <a:pt x="19" y="112"/>
                    </a:cubicBezTo>
                    <a:cubicBezTo>
                      <a:pt x="21" y="112"/>
                      <a:pt x="22" y="112"/>
                      <a:pt x="23" y="112"/>
                    </a:cubicBezTo>
                    <a:cubicBezTo>
                      <a:pt x="165" y="80"/>
                      <a:pt x="311" y="68"/>
                      <a:pt x="457" y="53"/>
                    </a:cubicBezTo>
                    <a:cubicBezTo>
                      <a:pt x="494" y="49"/>
                      <a:pt x="489" y="1"/>
                      <a:pt x="457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848;p36">
                <a:extLst>
                  <a:ext uri="{FF2B5EF4-FFF2-40B4-BE49-F238E27FC236}">
                    <a16:creationId xmlns:a16="http://schemas.microsoft.com/office/drawing/2014/main" id="{8CFB5CD4-F0FF-B429-70A0-2A2B6768E08D}"/>
                  </a:ext>
                </a:extLst>
              </p:cNvPr>
              <p:cNvSpPr/>
              <p:nvPr/>
            </p:nvSpPr>
            <p:spPr>
              <a:xfrm rot="270453">
                <a:off x="3084623" y="2723803"/>
                <a:ext cx="582366" cy="84998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13172" extrusionOk="0">
                    <a:moveTo>
                      <a:pt x="7905" y="0"/>
                    </a:moveTo>
                    <a:cubicBezTo>
                      <a:pt x="3356" y="0"/>
                      <a:pt x="423" y="578"/>
                      <a:pt x="423" y="578"/>
                    </a:cubicBezTo>
                    <a:cubicBezTo>
                      <a:pt x="0" y="3956"/>
                      <a:pt x="916" y="12998"/>
                      <a:pt x="916" y="12998"/>
                    </a:cubicBezTo>
                    <a:cubicBezTo>
                      <a:pt x="2841" y="13128"/>
                      <a:pt x="5005" y="13171"/>
                      <a:pt x="7036" y="13171"/>
                    </a:cubicBezTo>
                    <a:cubicBezTo>
                      <a:pt x="11097" y="13171"/>
                      <a:pt x="14623" y="12998"/>
                      <a:pt x="14623" y="12998"/>
                    </a:cubicBezTo>
                    <a:cubicBezTo>
                      <a:pt x="14623" y="12998"/>
                      <a:pt x="15594" y="4939"/>
                      <a:pt x="14749" y="436"/>
                    </a:cubicBezTo>
                    <a:cubicBezTo>
                      <a:pt x="12229" y="113"/>
                      <a:pt x="9910" y="0"/>
                      <a:pt x="79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" name="Google Shape;849;p36">
              <a:extLst>
                <a:ext uri="{FF2B5EF4-FFF2-40B4-BE49-F238E27FC236}">
                  <a16:creationId xmlns:a16="http://schemas.microsoft.com/office/drawing/2014/main" id="{E92AF3A7-DE19-7BE7-09BF-636F017A86D8}"/>
                </a:ext>
              </a:extLst>
            </p:cNvPr>
            <p:cNvSpPr/>
            <p:nvPr/>
          </p:nvSpPr>
          <p:spPr>
            <a:xfrm>
              <a:off x="721500" y="4632187"/>
              <a:ext cx="438063" cy="179112"/>
            </a:xfrm>
            <a:custGeom>
              <a:avLst/>
              <a:gdLst/>
              <a:ahLst/>
              <a:cxnLst/>
              <a:rect l="l" t="t" r="r" b="b"/>
              <a:pathLst>
                <a:path w="12038" h="4922" extrusionOk="0">
                  <a:moveTo>
                    <a:pt x="1915" y="0"/>
                  </a:moveTo>
                  <a:lnTo>
                    <a:pt x="1" y="2052"/>
                  </a:lnTo>
                  <a:lnTo>
                    <a:pt x="3284" y="4649"/>
                  </a:lnTo>
                  <a:lnTo>
                    <a:pt x="12038" y="4921"/>
                  </a:lnTo>
                  <a:cubicBezTo>
                    <a:pt x="12038" y="4921"/>
                    <a:pt x="6701" y="3272"/>
                    <a:pt x="5947" y="3272"/>
                  </a:cubicBezTo>
                  <a:cubicBezTo>
                    <a:pt x="5918" y="3272"/>
                    <a:pt x="5896" y="3274"/>
                    <a:pt x="5881" y="3279"/>
                  </a:cubicBezTo>
                  <a:cubicBezTo>
                    <a:pt x="5871" y="3282"/>
                    <a:pt x="5860" y="3284"/>
                    <a:pt x="5847" y="3284"/>
                  </a:cubicBezTo>
                  <a:cubicBezTo>
                    <a:pt x="5350" y="3284"/>
                    <a:pt x="3008" y="683"/>
                    <a:pt x="3008" y="683"/>
                  </a:cubicBezTo>
                  <a:lnTo>
                    <a:pt x="19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50;p36">
              <a:extLst>
                <a:ext uri="{FF2B5EF4-FFF2-40B4-BE49-F238E27FC236}">
                  <a16:creationId xmlns:a16="http://schemas.microsoft.com/office/drawing/2014/main" id="{F28FF983-1B99-B617-38C4-6D603A344CBA}"/>
                </a:ext>
              </a:extLst>
            </p:cNvPr>
            <p:cNvSpPr/>
            <p:nvPr/>
          </p:nvSpPr>
          <p:spPr>
            <a:xfrm>
              <a:off x="1277260" y="1702962"/>
              <a:ext cx="569758" cy="666883"/>
            </a:xfrm>
            <a:custGeom>
              <a:avLst/>
              <a:gdLst/>
              <a:ahLst/>
              <a:cxnLst/>
              <a:rect l="l" t="t" r="r" b="b"/>
              <a:pathLst>
                <a:path w="15657" h="18326" extrusionOk="0">
                  <a:moveTo>
                    <a:pt x="1473" y="1"/>
                  </a:moveTo>
                  <a:cubicBezTo>
                    <a:pt x="1351" y="1"/>
                    <a:pt x="1257" y="11"/>
                    <a:pt x="1193" y="34"/>
                  </a:cubicBezTo>
                  <a:cubicBezTo>
                    <a:pt x="0" y="460"/>
                    <a:pt x="88" y="16878"/>
                    <a:pt x="88" y="16878"/>
                  </a:cubicBezTo>
                  <a:lnTo>
                    <a:pt x="15486" y="18326"/>
                  </a:lnTo>
                  <a:lnTo>
                    <a:pt x="14038" y="11096"/>
                  </a:lnTo>
                  <a:cubicBezTo>
                    <a:pt x="14038" y="11096"/>
                    <a:pt x="15657" y="5907"/>
                    <a:pt x="15060" y="4628"/>
                  </a:cubicBezTo>
                  <a:cubicBezTo>
                    <a:pt x="14496" y="3421"/>
                    <a:pt x="3641" y="1"/>
                    <a:pt x="14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51;p36">
              <a:extLst>
                <a:ext uri="{FF2B5EF4-FFF2-40B4-BE49-F238E27FC236}">
                  <a16:creationId xmlns:a16="http://schemas.microsoft.com/office/drawing/2014/main" id="{15B21AAC-8A65-A18A-C54E-A5715B2E6DD3}"/>
                </a:ext>
              </a:extLst>
            </p:cNvPr>
            <p:cNvSpPr/>
            <p:nvPr/>
          </p:nvSpPr>
          <p:spPr>
            <a:xfrm>
              <a:off x="1432092" y="1893019"/>
              <a:ext cx="411935" cy="585115"/>
            </a:xfrm>
            <a:custGeom>
              <a:avLst/>
              <a:gdLst/>
              <a:ahLst/>
              <a:cxnLst/>
              <a:rect l="l" t="t" r="r" b="b"/>
              <a:pathLst>
                <a:path w="11320" h="16079" extrusionOk="0">
                  <a:moveTo>
                    <a:pt x="8169" y="1"/>
                  </a:moveTo>
                  <a:cubicBezTo>
                    <a:pt x="7743" y="1788"/>
                    <a:pt x="3406" y="5190"/>
                    <a:pt x="3406" y="5190"/>
                  </a:cubicBezTo>
                  <a:cubicBezTo>
                    <a:pt x="3406" y="5190"/>
                    <a:pt x="3514" y="4102"/>
                    <a:pt x="2644" y="4102"/>
                  </a:cubicBezTo>
                  <a:cubicBezTo>
                    <a:pt x="2426" y="4102"/>
                    <a:pt x="2146" y="4171"/>
                    <a:pt x="1788" y="4342"/>
                  </a:cubicBezTo>
                  <a:cubicBezTo>
                    <a:pt x="0" y="5190"/>
                    <a:pt x="2641" y="6978"/>
                    <a:pt x="2641" y="6978"/>
                  </a:cubicBezTo>
                  <a:lnTo>
                    <a:pt x="1701" y="16079"/>
                  </a:lnTo>
                  <a:lnTo>
                    <a:pt x="3659" y="15740"/>
                  </a:lnTo>
                  <a:lnTo>
                    <a:pt x="4850" y="11315"/>
                  </a:lnTo>
                  <a:cubicBezTo>
                    <a:pt x="4850" y="11315"/>
                    <a:pt x="6401" y="11678"/>
                    <a:pt x="7974" y="11678"/>
                  </a:cubicBezTo>
                  <a:cubicBezTo>
                    <a:pt x="9634" y="11678"/>
                    <a:pt x="11319" y="11274"/>
                    <a:pt x="11231" y="9614"/>
                  </a:cubicBezTo>
                  <a:cubicBezTo>
                    <a:pt x="11062" y="6382"/>
                    <a:pt x="8169" y="1"/>
                    <a:pt x="8169" y="1"/>
                  </a:cubicBezTo>
                  <a:close/>
                </a:path>
              </a:pathLst>
            </a:custGeom>
            <a:solidFill>
              <a:srgbClr val="FFB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52;p36">
              <a:extLst>
                <a:ext uri="{FF2B5EF4-FFF2-40B4-BE49-F238E27FC236}">
                  <a16:creationId xmlns:a16="http://schemas.microsoft.com/office/drawing/2014/main" id="{5728361A-D44C-9285-5ED6-9445B575EE21}"/>
                </a:ext>
              </a:extLst>
            </p:cNvPr>
            <p:cNvSpPr/>
            <p:nvPr/>
          </p:nvSpPr>
          <p:spPr>
            <a:xfrm>
              <a:off x="1562617" y="2556633"/>
              <a:ext cx="582386" cy="657058"/>
            </a:xfrm>
            <a:custGeom>
              <a:avLst/>
              <a:gdLst/>
              <a:ahLst/>
              <a:cxnLst/>
              <a:rect l="l" t="t" r="r" b="b"/>
              <a:pathLst>
                <a:path w="16004" h="18056" extrusionOk="0">
                  <a:moveTo>
                    <a:pt x="549" y="0"/>
                  </a:moveTo>
                  <a:lnTo>
                    <a:pt x="1" y="12310"/>
                  </a:lnTo>
                  <a:lnTo>
                    <a:pt x="15459" y="18056"/>
                  </a:lnTo>
                  <a:lnTo>
                    <a:pt x="16003" y="15865"/>
                  </a:lnTo>
                  <a:cubicBezTo>
                    <a:pt x="16003" y="15865"/>
                    <a:pt x="4926" y="11216"/>
                    <a:pt x="4377" y="10944"/>
                  </a:cubicBezTo>
                  <a:cubicBezTo>
                    <a:pt x="3832" y="10668"/>
                    <a:pt x="549" y="410"/>
                    <a:pt x="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53;p36">
              <a:extLst>
                <a:ext uri="{FF2B5EF4-FFF2-40B4-BE49-F238E27FC236}">
                  <a16:creationId xmlns:a16="http://schemas.microsoft.com/office/drawing/2014/main" id="{1FD56CA6-7B68-D32D-ABA1-D906BF9C0059}"/>
                </a:ext>
              </a:extLst>
            </p:cNvPr>
            <p:cNvSpPr/>
            <p:nvPr/>
          </p:nvSpPr>
          <p:spPr>
            <a:xfrm>
              <a:off x="1385260" y="2449178"/>
              <a:ext cx="385370" cy="770995"/>
            </a:xfrm>
            <a:custGeom>
              <a:avLst/>
              <a:gdLst/>
              <a:ahLst/>
              <a:cxnLst/>
              <a:rect l="l" t="t" r="r" b="b"/>
              <a:pathLst>
                <a:path w="10590" h="21187" extrusionOk="0">
                  <a:moveTo>
                    <a:pt x="5131" y="1"/>
                  </a:moveTo>
                  <a:lnTo>
                    <a:pt x="1" y="1533"/>
                  </a:lnTo>
                  <a:lnTo>
                    <a:pt x="1966" y="19659"/>
                  </a:lnTo>
                  <a:lnTo>
                    <a:pt x="6442" y="21186"/>
                  </a:lnTo>
                  <a:lnTo>
                    <a:pt x="10589" y="6880"/>
                  </a:lnTo>
                  <a:lnTo>
                    <a:pt x="51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54;p36">
              <a:extLst>
                <a:ext uri="{FF2B5EF4-FFF2-40B4-BE49-F238E27FC236}">
                  <a16:creationId xmlns:a16="http://schemas.microsoft.com/office/drawing/2014/main" id="{82B82E60-718D-0E59-E683-55182E26647B}"/>
                </a:ext>
              </a:extLst>
            </p:cNvPr>
            <p:cNvSpPr/>
            <p:nvPr/>
          </p:nvSpPr>
          <p:spPr>
            <a:xfrm>
              <a:off x="791147" y="3164536"/>
              <a:ext cx="1115062" cy="1537405"/>
            </a:xfrm>
            <a:custGeom>
              <a:avLst/>
              <a:gdLst/>
              <a:ahLst/>
              <a:cxnLst/>
              <a:rect l="l" t="t" r="r" b="b"/>
              <a:pathLst>
                <a:path w="30642" h="42248" extrusionOk="0">
                  <a:moveTo>
                    <a:pt x="18293" y="0"/>
                  </a:moveTo>
                  <a:cubicBezTo>
                    <a:pt x="18293" y="0"/>
                    <a:pt x="10944" y="1898"/>
                    <a:pt x="12858" y="11745"/>
                  </a:cubicBezTo>
                  <a:cubicBezTo>
                    <a:pt x="10669" y="20088"/>
                    <a:pt x="9441" y="26516"/>
                    <a:pt x="9441" y="26516"/>
                  </a:cubicBezTo>
                  <a:lnTo>
                    <a:pt x="1" y="40333"/>
                  </a:lnTo>
                  <a:lnTo>
                    <a:pt x="1232" y="41426"/>
                  </a:lnTo>
                  <a:lnTo>
                    <a:pt x="13951" y="26789"/>
                  </a:lnTo>
                  <a:lnTo>
                    <a:pt x="18605" y="13658"/>
                  </a:lnTo>
                  <a:lnTo>
                    <a:pt x="24623" y="25151"/>
                  </a:lnTo>
                  <a:cubicBezTo>
                    <a:pt x="24623" y="25151"/>
                    <a:pt x="23665" y="35546"/>
                    <a:pt x="29272" y="42247"/>
                  </a:cubicBezTo>
                  <a:cubicBezTo>
                    <a:pt x="30503" y="41426"/>
                    <a:pt x="30641" y="41016"/>
                    <a:pt x="30641" y="41016"/>
                  </a:cubicBezTo>
                  <a:lnTo>
                    <a:pt x="22769" y="1527"/>
                  </a:lnTo>
                  <a:lnTo>
                    <a:pt x="182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5;p36">
              <a:extLst>
                <a:ext uri="{FF2B5EF4-FFF2-40B4-BE49-F238E27FC236}">
                  <a16:creationId xmlns:a16="http://schemas.microsoft.com/office/drawing/2014/main" id="{C2D1A8F0-46CE-3837-46CC-109469935461}"/>
                </a:ext>
              </a:extLst>
            </p:cNvPr>
            <p:cNvSpPr/>
            <p:nvPr/>
          </p:nvSpPr>
          <p:spPr>
            <a:xfrm>
              <a:off x="1856272" y="4657004"/>
              <a:ext cx="388245" cy="159315"/>
            </a:xfrm>
            <a:custGeom>
              <a:avLst/>
              <a:gdLst/>
              <a:ahLst/>
              <a:cxnLst/>
              <a:rect l="l" t="t" r="r" b="b"/>
              <a:pathLst>
                <a:path w="10669" h="4378" extrusionOk="0">
                  <a:moveTo>
                    <a:pt x="1370" y="1"/>
                  </a:moveTo>
                  <a:lnTo>
                    <a:pt x="1" y="1232"/>
                  </a:lnTo>
                  <a:lnTo>
                    <a:pt x="2053" y="4378"/>
                  </a:lnTo>
                  <a:lnTo>
                    <a:pt x="10669" y="139"/>
                  </a:lnTo>
                  <a:lnTo>
                    <a:pt x="2736" y="1094"/>
                  </a:lnTo>
                  <a:lnTo>
                    <a:pt x="1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6;p36">
              <a:extLst>
                <a:ext uri="{FF2B5EF4-FFF2-40B4-BE49-F238E27FC236}">
                  <a16:creationId xmlns:a16="http://schemas.microsoft.com/office/drawing/2014/main" id="{ECDB566D-2F5A-4827-81A5-B16D97272F13}"/>
                </a:ext>
              </a:extLst>
            </p:cNvPr>
            <p:cNvSpPr/>
            <p:nvPr/>
          </p:nvSpPr>
          <p:spPr>
            <a:xfrm>
              <a:off x="2125109" y="3133934"/>
              <a:ext cx="223944" cy="203384"/>
            </a:xfrm>
            <a:custGeom>
              <a:avLst/>
              <a:gdLst/>
              <a:ahLst/>
              <a:cxnLst/>
              <a:rect l="l" t="t" r="r" b="b"/>
              <a:pathLst>
                <a:path w="6154" h="5589" extrusionOk="0">
                  <a:moveTo>
                    <a:pt x="545" y="0"/>
                  </a:moveTo>
                  <a:lnTo>
                    <a:pt x="1" y="2191"/>
                  </a:lnTo>
                  <a:lnTo>
                    <a:pt x="135" y="4787"/>
                  </a:lnTo>
                  <a:cubicBezTo>
                    <a:pt x="135" y="4787"/>
                    <a:pt x="795" y="5588"/>
                    <a:pt x="1754" y="5588"/>
                  </a:cubicBezTo>
                  <a:cubicBezTo>
                    <a:pt x="2430" y="5588"/>
                    <a:pt x="3255" y="5190"/>
                    <a:pt x="4102" y="3832"/>
                  </a:cubicBezTo>
                  <a:cubicBezTo>
                    <a:pt x="6153" y="549"/>
                    <a:pt x="545" y="0"/>
                    <a:pt x="545" y="0"/>
                  </a:cubicBezTo>
                  <a:close/>
                </a:path>
              </a:pathLst>
            </a:custGeom>
            <a:solidFill>
              <a:srgbClr val="FFB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57;p36">
              <a:extLst>
                <a:ext uri="{FF2B5EF4-FFF2-40B4-BE49-F238E27FC236}">
                  <a16:creationId xmlns:a16="http://schemas.microsoft.com/office/drawing/2014/main" id="{D5E78135-1535-610A-0E6F-9005A95D26D3}"/>
                </a:ext>
              </a:extLst>
            </p:cNvPr>
            <p:cNvSpPr/>
            <p:nvPr/>
          </p:nvSpPr>
          <p:spPr>
            <a:xfrm>
              <a:off x="2100110" y="3156640"/>
              <a:ext cx="204112" cy="167976"/>
            </a:xfrm>
            <a:custGeom>
              <a:avLst/>
              <a:gdLst/>
              <a:ahLst/>
              <a:cxnLst/>
              <a:rect l="l" t="t" r="r" b="b"/>
              <a:pathLst>
                <a:path w="5609" h="4616" extrusionOk="0">
                  <a:moveTo>
                    <a:pt x="3488" y="0"/>
                  </a:moveTo>
                  <a:cubicBezTo>
                    <a:pt x="2192" y="0"/>
                    <a:pt x="550" y="607"/>
                    <a:pt x="550" y="607"/>
                  </a:cubicBezTo>
                  <a:lnTo>
                    <a:pt x="1" y="2249"/>
                  </a:lnTo>
                  <a:cubicBezTo>
                    <a:pt x="1" y="2249"/>
                    <a:pt x="960" y="3618"/>
                    <a:pt x="2330" y="4440"/>
                  </a:cubicBezTo>
                  <a:cubicBezTo>
                    <a:pt x="2535" y="4563"/>
                    <a:pt x="2700" y="4615"/>
                    <a:pt x="2832" y="4615"/>
                  </a:cubicBezTo>
                  <a:cubicBezTo>
                    <a:pt x="3581" y="4615"/>
                    <a:pt x="3285" y="2936"/>
                    <a:pt x="3285" y="2936"/>
                  </a:cubicBezTo>
                  <a:cubicBezTo>
                    <a:pt x="3285" y="2936"/>
                    <a:pt x="5609" y="1977"/>
                    <a:pt x="4926" y="607"/>
                  </a:cubicBezTo>
                  <a:cubicBezTo>
                    <a:pt x="4699" y="152"/>
                    <a:pt x="4137" y="0"/>
                    <a:pt x="3488" y="0"/>
                  </a:cubicBezTo>
                  <a:close/>
                </a:path>
              </a:pathLst>
            </a:custGeom>
            <a:solidFill>
              <a:srgbClr val="FFB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58;p36">
              <a:extLst>
                <a:ext uri="{FF2B5EF4-FFF2-40B4-BE49-F238E27FC236}">
                  <a16:creationId xmlns:a16="http://schemas.microsoft.com/office/drawing/2014/main" id="{652CE4D0-4566-CB4A-83B9-8E14E74948DE}"/>
                </a:ext>
              </a:extLst>
            </p:cNvPr>
            <p:cNvSpPr/>
            <p:nvPr/>
          </p:nvSpPr>
          <p:spPr>
            <a:xfrm>
              <a:off x="1413243" y="2511802"/>
              <a:ext cx="706949" cy="726708"/>
            </a:xfrm>
            <a:custGeom>
              <a:avLst/>
              <a:gdLst/>
              <a:ahLst/>
              <a:cxnLst/>
              <a:rect l="l" t="t" r="r" b="b"/>
              <a:pathLst>
                <a:path w="19427" h="19970" extrusionOk="0">
                  <a:moveTo>
                    <a:pt x="3971" y="1"/>
                  </a:moveTo>
                  <a:lnTo>
                    <a:pt x="1" y="1642"/>
                  </a:lnTo>
                  <a:lnTo>
                    <a:pt x="5337" y="16004"/>
                  </a:lnTo>
                  <a:lnTo>
                    <a:pt x="18877" y="19970"/>
                  </a:lnTo>
                  <a:lnTo>
                    <a:pt x="19426" y="18328"/>
                  </a:lnTo>
                  <a:lnTo>
                    <a:pt x="7250" y="12587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59;p36">
              <a:extLst>
                <a:ext uri="{FF2B5EF4-FFF2-40B4-BE49-F238E27FC236}">
                  <a16:creationId xmlns:a16="http://schemas.microsoft.com/office/drawing/2014/main" id="{C6D1B428-0C5E-9073-2E6D-0BEDD58B559E}"/>
                </a:ext>
              </a:extLst>
            </p:cNvPr>
            <p:cNvSpPr/>
            <p:nvPr/>
          </p:nvSpPr>
          <p:spPr>
            <a:xfrm>
              <a:off x="1413243" y="2511802"/>
              <a:ext cx="715682" cy="735660"/>
            </a:xfrm>
            <a:custGeom>
              <a:avLst/>
              <a:gdLst/>
              <a:ahLst/>
              <a:cxnLst/>
              <a:rect l="l" t="t" r="r" b="b"/>
              <a:pathLst>
                <a:path w="19667" h="20216" extrusionOk="0">
                  <a:moveTo>
                    <a:pt x="3971" y="1"/>
                  </a:moveTo>
                  <a:lnTo>
                    <a:pt x="5527" y="6316"/>
                  </a:lnTo>
                  <a:lnTo>
                    <a:pt x="7113" y="12622"/>
                  </a:lnTo>
                  <a:lnTo>
                    <a:pt x="7128" y="12685"/>
                  </a:lnTo>
                  <a:lnTo>
                    <a:pt x="7192" y="12717"/>
                  </a:lnTo>
                  <a:cubicBezTo>
                    <a:pt x="11177" y="14645"/>
                    <a:pt x="15189" y="16523"/>
                    <a:pt x="19186" y="18432"/>
                  </a:cubicBezTo>
                  <a:lnTo>
                    <a:pt x="19186" y="18432"/>
                  </a:lnTo>
                  <a:lnTo>
                    <a:pt x="18752" y="19728"/>
                  </a:lnTo>
                  <a:lnTo>
                    <a:pt x="5457" y="15871"/>
                  </a:lnTo>
                  <a:lnTo>
                    <a:pt x="2768" y="8790"/>
                  </a:lnTo>
                  <a:lnTo>
                    <a:pt x="1" y="1642"/>
                  </a:lnTo>
                  <a:lnTo>
                    <a:pt x="2574" y="8861"/>
                  </a:lnTo>
                  <a:lnTo>
                    <a:pt x="5187" y="16059"/>
                  </a:lnTo>
                  <a:lnTo>
                    <a:pt x="5214" y="16134"/>
                  </a:lnTo>
                  <a:lnTo>
                    <a:pt x="5294" y="16158"/>
                  </a:lnTo>
                  <a:lnTo>
                    <a:pt x="18822" y="20164"/>
                  </a:lnTo>
                  <a:lnTo>
                    <a:pt x="19008" y="20215"/>
                  </a:lnTo>
                  <a:lnTo>
                    <a:pt x="19066" y="20033"/>
                  </a:lnTo>
                  <a:lnTo>
                    <a:pt x="19611" y="18392"/>
                  </a:lnTo>
                  <a:lnTo>
                    <a:pt x="19667" y="18226"/>
                  </a:lnTo>
                  <a:lnTo>
                    <a:pt x="19509" y="18155"/>
                  </a:lnTo>
                  <a:cubicBezTo>
                    <a:pt x="15462" y="16266"/>
                    <a:pt x="11429" y="14349"/>
                    <a:pt x="7371" y="12482"/>
                  </a:cubicBezTo>
                  <a:lnTo>
                    <a:pt x="7371" y="12482"/>
                  </a:lnTo>
                  <a:lnTo>
                    <a:pt x="5696" y="62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860;p36">
              <a:extLst>
                <a:ext uri="{FF2B5EF4-FFF2-40B4-BE49-F238E27FC236}">
                  <a16:creationId xmlns:a16="http://schemas.microsoft.com/office/drawing/2014/main" id="{63698039-0FE7-0F3A-F1AC-CA3B3A4B2351}"/>
                </a:ext>
              </a:extLst>
            </p:cNvPr>
            <p:cNvSpPr/>
            <p:nvPr/>
          </p:nvSpPr>
          <p:spPr>
            <a:xfrm>
              <a:off x="2272882" y="3396839"/>
              <a:ext cx="1531109" cy="703783"/>
            </a:xfrm>
            <a:custGeom>
              <a:avLst/>
              <a:gdLst/>
              <a:ahLst/>
              <a:cxnLst/>
              <a:rect l="l" t="t" r="r" b="b"/>
              <a:pathLst>
                <a:path w="42075" h="19340" extrusionOk="0">
                  <a:moveTo>
                    <a:pt x="41321" y="601"/>
                  </a:moveTo>
                  <a:lnTo>
                    <a:pt x="34170" y="18740"/>
                  </a:lnTo>
                  <a:lnTo>
                    <a:pt x="7771" y="18740"/>
                  </a:lnTo>
                  <a:lnTo>
                    <a:pt x="755" y="601"/>
                  </a:lnTo>
                  <a:close/>
                  <a:moveTo>
                    <a:pt x="316" y="1"/>
                  </a:moveTo>
                  <a:cubicBezTo>
                    <a:pt x="218" y="1"/>
                    <a:pt x="123" y="48"/>
                    <a:pt x="68" y="132"/>
                  </a:cubicBezTo>
                  <a:cubicBezTo>
                    <a:pt x="12" y="210"/>
                    <a:pt x="1" y="317"/>
                    <a:pt x="36" y="407"/>
                  </a:cubicBezTo>
                  <a:lnTo>
                    <a:pt x="7286" y="19146"/>
                  </a:lnTo>
                  <a:cubicBezTo>
                    <a:pt x="7329" y="19264"/>
                    <a:pt x="7440" y="19339"/>
                    <a:pt x="7566" y="19339"/>
                  </a:cubicBezTo>
                  <a:lnTo>
                    <a:pt x="34375" y="19339"/>
                  </a:lnTo>
                  <a:cubicBezTo>
                    <a:pt x="34497" y="19339"/>
                    <a:pt x="34607" y="19264"/>
                    <a:pt x="34655" y="19150"/>
                  </a:cubicBezTo>
                  <a:lnTo>
                    <a:pt x="42039" y="412"/>
                  </a:lnTo>
                  <a:cubicBezTo>
                    <a:pt x="42075" y="317"/>
                    <a:pt x="42062" y="214"/>
                    <a:pt x="42007" y="132"/>
                  </a:cubicBezTo>
                  <a:cubicBezTo>
                    <a:pt x="41952" y="48"/>
                    <a:pt x="41858" y="1"/>
                    <a:pt x="41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61;p36">
              <a:extLst>
                <a:ext uri="{FF2B5EF4-FFF2-40B4-BE49-F238E27FC236}">
                  <a16:creationId xmlns:a16="http://schemas.microsoft.com/office/drawing/2014/main" id="{41BC87D9-6126-E6C4-45BC-DA07B449066D}"/>
                </a:ext>
              </a:extLst>
            </p:cNvPr>
            <p:cNvSpPr/>
            <p:nvPr/>
          </p:nvSpPr>
          <p:spPr>
            <a:xfrm>
              <a:off x="2382338" y="4078684"/>
              <a:ext cx="1212115" cy="519649"/>
            </a:xfrm>
            <a:custGeom>
              <a:avLst/>
              <a:gdLst/>
              <a:ahLst/>
              <a:cxnLst/>
              <a:rect l="l" t="t" r="r" b="b"/>
              <a:pathLst>
                <a:path w="33309" h="14280" extrusionOk="0">
                  <a:moveTo>
                    <a:pt x="4557" y="0"/>
                  </a:moveTo>
                  <a:cubicBezTo>
                    <a:pt x="4429" y="0"/>
                    <a:pt x="4309" y="82"/>
                    <a:pt x="4270" y="210"/>
                  </a:cubicBezTo>
                  <a:lnTo>
                    <a:pt x="28" y="13889"/>
                  </a:lnTo>
                  <a:cubicBezTo>
                    <a:pt x="0" y="13980"/>
                    <a:pt x="20" y="14078"/>
                    <a:pt x="75" y="14157"/>
                  </a:cubicBezTo>
                  <a:cubicBezTo>
                    <a:pt x="130" y="14233"/>
                    <a:pt x="221" y="14280"/>
                    <a:pt x="316" y="14280"/>
                  </a:cubicBezTo>
                  <a:lnTo>
                    <a:pt x="33009" y="14280"/>
                  </a:lnTo>
                  <a:cubicBezTo>
                    <a:pt x="33174" y="14280"/>
                    <a:pt x="33309" y="14145"/>
                    <a:pt x="33309" y="13980"/>
                  </a:cubicBezTo>
                  <a:cubicBezTo>
                    <a:pt x="33309" y="13814"/>
                    <a:pt x="33174" y="13679"/>
                    <a:pt x="33009" y="13679"/>
                  </a:cubicBezTo>
                  <a:lnTo>
                    <a:pt x="722" y="13679"/>
                  </a:lnTo>
                  <a:lnTo>
                    <a:pt x="4842" y="388"/>
                  </a:lnTo>
                  <a:cubicBezTo>
                    <a:pt x="4894" y="230"/>
                    <a:pt x="4803" y="64"/>
                    <a:pt x="4645" y="13"/>
                  </a:cubicBezTo>
                  <a:cubicBezTo>
                    <a:pt x="4616" y="4"/>
                    <a:pt x="4586" y="0"/>
                    <a:pt x="45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62;p36">
              <a:extLst>
                <a:ext uri="{FF2B5EF4-FFF2-40B4-BE49-F238E27FC236}">
                  <a16:creationId xmlns:a16="http://schemas.microsoft.com/office/drawing/2014/main" id="{A9360572-359A-010A-1460-EEC4D086E990}"/>
                </a:ext>
              </a:extLst>
            </p:cNvPr>
            <p:cNvSpPr/>
            <p:nvPr/>
          </p:nvSpPr>
          <p:spPr>
            <a:xfrm>
              <a:off x="2212150" y="3267370"/>
              <a:ext cx="84643" cy="151382"/>
            </a:xfrm>
            <a:custGeom>
              <a:avLst/>
              <a:gdLst/>
              <a:ahLst/>
              <a:cxnLst/>
              <a:rect l="l" t="t" r="r" b="b"/>
              <a:pathLst>
                <a:path w="2326" h="4160" extrusionOk="0">
                  <a:moveTo>
                    <a:pt x="342" y="0"/>
                  </a:moveTo>
                  <a:cubicBezTo>
                    <a:pt x="300" y="0"/>
                    <a:pt x="258" y="9"/>
                    <a:pt x="218" y="27"/>
                  </a:cubicBezTo>
                  <a:cubicBezTo>
                    <a:pt x="67" y="98"/>
                    <a:pt x="0" y="276"/>
                    <a:pt x="71" y="426"/>
                  </a:cubicBezTo>
                  <a:lnTo>
                    <a:pt x="1714" y="3985"/>
                  </a:lnTo>
                  <a:cubicBezTo>
                    <a:pt x="1765" y="4092"/>
                    <a:pt x="1871" y="4159"/>
                    <a:pt x="1985" y="4159"/>
                  </a:cubicBezTo>
                  <a:cubicBezTo>
                    <a:pt x="2025" y="4159"/>
                    <a:pt x="2069" y="4151"/>
                    <a:pt x="2112" y="4131"/>
                  </a:cubicBezTo>
                  <a:cubicBezTo>
                    <a:pt x="2262" y="4060"/>
                    <a:pt x="2325" y="3883"/>
                    <a:pt x="2258" y="3733"/>
                  </a:cubicBezTo>
                  <a:lnTo>
                    <a:pt x="616" y="177"/>
                  </a:lnTo>
                  <a:cubicBezTo>
                    <a:pt x="564" y="64"/>
                    <a:pt x="455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63;p36">
              <a:extLst>
                <a:ext uri="{FF2B5EF4-FFF2-40B4-BE49-F238E27FC236}">
                  <a16:creationId xmlns:a16="http://schemas.microsoft.com/office/drawing/2014/main" id="{5F1BA3CF-C114-1551-0957-649EA980A8CB}"/>
                </a:ext>
              </a:extLst>
            </p:cNvPr>
            <p:cNvSpPr/>
            <p:nvPr/>
          </p:nvSpPr>
          <p:spPr>
            <a:xfrm>
              <a:off x="2179837" y="3223522"/>
              <a:ext cx="79585" cy="79767"/>
            </a:xfrm>
            <a:custGeom>
              <a:avLst/>
              <a:gdLst/>
              <a:ahLst/>
              <a:cxnLst/>
              <a:rect l="l" t="t" r="r" b="b"/>
              <a:pathLst>
                <a:path w="2187" h="2192" extrusionOk="0">
                  <a:moveTo>
                    <a:pt x="1094" y="1"/>
                  </a:moveTo>
                  <a:cubicBezTo>
                    <a:pt x="490" y="1"/>
                    <a:pt x="1" y="490"/>
                    <a:pt x="1" y="1098"/>
                  </a:cubicBezTo>
                  <a:cubicBezTo>
                    <a:pt x="1" y="1702"/>
                    <a:pt x="490" y="2192"/>
                    <a:pt x="1094" y="2192"/>
                  </a:cubicBezTo>
                  <a:cubicBezTo>
                    <a:pt x="1698" y="2192"/>
                    <a:pt x="2187" y="1702"/>
                    <a:pt x="2187" y="1098"/>
                  </a:cubicBezTo>
                  <a:cubicBezTo>
                    <a:pt x="2187" y="490"/>
                    <a:pt x="1698" y="1"/>
                    <a:pt x="1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4;p36">
              <a:extLst>
                <a:ext uri="{FF2B5EF4-FFF2-40B4-BE49-F238E27FC236}">
                  <a16:creationId xmlns:a16="http://schemas.microsoft.com/office/drawing/2014/main" id="{6BFE6861-D5DA-FBED-AF0D-80BB9ACBB0F1}"/>
                </a:ext>
              </a:extLst>
            </p:cNvPr>
            <p:cNvSpPr/>
            <p:nvPr/>
          </p:nvSpPr>
          <p:spPr>
            <a:xfrm>
              <a:off x="2471199" y="3401788"/>
              <a:ext cx="248471" cy="693775"/>
            </a:xfrm>
            <a:custGeom>
              <a:avLst/>
              <a:gdLst/>
              <a:ahLst/>
              <a:cxnLst/>
              <a:rect l="l" t="t" r="r" b="b"/>
              <a:pathLst>
                <a:path w="6828" h="19065" extrusionOk="0">
                  <a:moveTo>
                    <a:pt x="337" y="0"/>
                  </a:moveTo>
                  <a:cubicBezTo>
                    <a:pt x="306" y="0"/>
                    <a:pt x="273" y="5"/>
                    <a:pt x="241" y="16"/>
                  </a:cubicBezTo>
                  <a:cubicBezTo>
                    <a:pt x="84" y="67"/>
                    <a:pt x="1" y="236"/>
                    <a:pt x="52" y="394"/>
                  </a:cubicBezTo>
                  <a:lnTo>
                    <a:pt x="6209" y="18859"/>
                  </a:lnTo>
                  <a:cubicBezTo>
                    <a:pt x="6248" y="18986"/>
                    <a:pt x="6367" y="19065"/>
                    <a:pt x="6493" y="19065"/>
                  </a:cubicBezTo>
                  <a:cubicBezTo>
                    <a:pt x="6525" y="19065"/>
                    <a:pt x="6556" y="19061"/>
                    <a:pt x="6587" y="19049"/>
                  </a:cubicBezTo>
                  <a:cubicBezTo>
                    <a:pt x="6746" y="18998"/>
                    <a:pt x="6828" y="18828"/>
                    <a:pt x="6777" y="18670"/>
                  </a:cubicBezTo>
                  <a:lnTo>
                    <a:pt x="620" y="205"/>
                  </a:lnTo>
                  <a:cubicBezTo>
                    <a:pt x="579" y="79"/>
                    <a:pt x="463" y="0"/>
                    <a:pt x="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65;p36">
              <a:extLst>
                <a:ext uri="{FF2B5EF4-FFF2-40B4-BE49-F238E27FC236}">
                  <a16:creationId xmlns:a16="http://schemas.microsoft.com/office/drawing/2014/main" id="{D023A44B-9B42-5F25-A18D-7B5A0FE54046}"/>
                </a:ext>
              </a:extLst>
            </p:cNvPr>
            <p:cNvSpPr/>
            <p:nvPr/>
          </p:nvSpPr>
          <p:spPr>
            <a:xfrm>
              <a:off x="2745349" y="3396803"/>
              <a:ext cx="133187" cy="693885"/>
            </a:xfrm>
            <a:custGeom>
              <a:avLst/>
              <a:gdLst/>
              <a:ahLst/>
              <a:cxnLst/>
              <a:rect l="l" t="t" r="r" b="b"/>
              <a:pathLst>
                <a:path w="3660" h="19068" extrusionOk="0">
                  <a:moveTo>
                    <a:pt x="331" y="1"/>
                  </a:moveTo>
                  <a:cubicBezTo>
                    <a:pt x="313" y="1"/>
                    <a:pt x="295" y="2"/>
                    <a:pt x="277" y="6"/>
                  </a:cubicBezTo>
                  <a:cubicBezTo>
                    <a:pt x="115" y="29"/>
                    <a:pt x="1" y="184"/>
                    <a:pt x="28" y="350"/>
                  </a:cubicBezTo>
                  <a:lnTo>
                    <a:pt x="3040" y="18815"/>
                  </a:lnTo>
                  <a:cubicBezTo>
                    <a:pt x="3064" y="18961"/>
                    <a:pt x="3190" y="19067"/>
                    <a:pt x="3336" y="19067"/>
                  </a:cubicBezTo>
                  <a:cubicBezTo>
                    <a:pt x="3352" y="19067"/>
                    <a:pt x="3367" y="19064"/>
                    <a:pt x="3383" y="19064"/>
                  </a:cubicBezTo>
                  <a:cubicBezTo>
                    <a:pt x="3549" y="19036"/>
                    <a:pt x="3659" y="18883"/>
                    <a:pt x="3632" y="18717"/>
                  </a:cubicBezTo>
                  <a:lnTo>
                    <a:pt x="620" y="251"/>
                  </a:lnTo>
                  <a:cubicBezTo>
                    <a:pt x="596" y="107"/>
                    <a:pt x="472" y="1"/>
                    <a:pt x="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66;p36">
              <a:extLst>
                <a:ext uri="{FF2B5EF4-FFF2-40B4-BE49-F238E27FC236}">
                  <a16:creationId xmlns:a16="http://schemas.microsoft.com/office/drawing/2014/main" id="{9D30A58C-C089-7BEC-20DB-8EA3478EE721}"/>
                </a:ext>
              </a:extLst>
            </p:cNvPr>
            <p:cNvSpPr/>
            <p:nvPr/>
          </p:nvSpPr>
          <p:spPr>
            <a:xfrm>
              <a:off x="3010002" y="3396839"/>
              <a:ext cx="21907" cy="708804"/>
            </a:xfrm>
            <a:custGeom>
              <a:avLst/>
              <a:gdLst/>
              <a:ahLst/>
              <a:cxnLst/>
              <a:rect l="l" t="t" r="r" b="b"/>
              <a:pathLst>
                <a:path w="602" h="19478" extrusionOk="0">
                  <a:moveTo>
                    <a:pt x="301" y="1"/>
                  </a:moveTo>
                  <a:cubicBezTo>
                    <a:pt x="135" y="1"/>
                    <a:pt x="1" y="135"/>
                    <a:pt x="1" y="301"/>
                  </a:cubicBezTo>
                  <a:lnTo>
                    <a:pt x="1" y="19177"/>
                  </a:lnTo>
                  <a:cubicBezTo>
                    <a:pt x="1" y="19343"/>
                    <a:pt x="135" y="19477"/>
                    <a:pt x="301" y="19477"/>
                  </a:cubicBezTo>
                  <a:cubicBezTo>
                    <a:pt x="467" y="19477"/>
                    <a:pt x="601" y="19343"/>
                    <a:pt x="601" y="19177"/>
                  </a:cubicBezTo>
                  <a:lnTo>
                    <a:pt x="601" y="301"/>
                  </a:lnTo>
                  <a:cubicBezTo>
                    <a:pt x="601" y="135"/>
                    <a:pt x="467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67;p36">
              <a:extLst>
                <a:ext uri="{FF2B5EF4-FFF2-40B4-BE49-F238E27FC236}">
                  <a16:creationId xmlns:a16="http://schemas.microsoft.com/office/drawing/2014/main" id="{FE19D1EF-E2F4-A536-B94B-47E07D7C41DD}"/>
                </a:ext>
              </a:extLst>
            </p:cNvPr>
            <p:cNvSpPr/>
            <p:nvPr/>
          </p:nvSpPr>
          <p:spPr>
            <a:xfrm>
              <a:off x="3188669" y="3411722"/>
              <a:ext cx="97707" cy="693921"/>
            </a:xfrm>
            <a:custGeom>
              <a:avLst/>
              <a:gdLst/>
              <a:ahLst/>
              <a:cxnLst/>
              <a:rect l="l" t="t" r="r" b="b"/>
              <a:pathLst>
                <a:path w="2685" h="19069" extrusionOk="0">
                  <a:moveTo>
                    <a:pt x="2363" y="1"/>
                  </a:moveTo>
                  <a:cubicBezTo>
                    <a:pt x="2210" y="1"/>
                    <a:pt x="2087" y="114"/>
                    <a:pt x="2068" y="267"/>
                  </a:cubicBezTo>
                  <a:lnTo>
                    <a:pt x="16" y="18733"/>
                  </a:lnTo>
                  <a:cubicBezTo>
                    <a:pt x="1" y="18899"/>
                    <a:pt x="119" y="19048"/>
                    <a:pt x="281" y="19065"/>
                  </a:cubicBezTo>
                  <a:cubicBezTo>
                    <a:pt x="293" y="19065"/>
                    <a:pt x="305" y="19068"/>
                    <a:pt x="316" y="19068"/>
                  </a:cubicBezTo>
                  <a:cubicBezTo>
                    <a:pt x="466" y="19068"/>
                    <a:pt x="597" y="18954"/>
                    <a:pt x="613" y="18799"/>
                  </a:cubicBezTo>
                  <a:lnTo>
                    <a:pt x="2664" y="335"/>
                  </a:lnTo>
                  <a:cubicBezTo>
                    <a:pt x="2684" y="169"/>
                    <a:pt x="2566" y="22"/>
                    <a:pt x="2400" y="3"/>
                  </a:cubicBezTo>
                  <a:cubicBezTo>
                    <a:pt x="2388" y="2"/>
                    <a:pt x="237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8;p36">
              <a:extLst>
                <a:ext uri="{FF2B5EF4-FFF2-40B4-BE49-F238E27FC236}">
                  <a16:creationId xmlns:a16="http://schemas.microsoft.com/office/drawing/2014/main" id="{05DEA714-06A9-C476-DB8A-411ADBFC6C59}"/>
                </a:ext>
              </a:extLst>
            </p:cNvPr>
            <p:cNvSpPr/>
            <p:nvPr/>
          </p:nvSpPr>
          <p:spPr>
            <a:xfrm>
              <a:off x="3367299" y="3391818"/>
              <a:ext cx="178420" cy="708804"/>
            </a:xfrm>
            <a:custGeom>
              <a:avLst/>
              <a:gdLst/>
              <a:ahLst/>
              <a:cxnLst/>
              <a:rect l="l" t="t" r="r" b="b"/>
              <a:pathLst>
                <a:path w="4903" h="19478" extrusionOk="0">
                  <a:moveTo>
                    <a:pt x="4568" y="1"/>
                  </a:moveTo>
                  <a:cubicBezTo>
                    <a:pt x="4432" y="1"/>
                    <a:pt x="4309" y="95"/>
                    <a:pt x="4279" y="234"/>
                  </a:cubicBezTo>
                  <a:lnTo>
                    <a:pt x="37" y="19110"/>
                  </a:lnTo>
                  <a:cubicBezTo>
                    <a:pt x="1" y="19272"/>
                    <a:pt x="103" y="19434"/>
                    <a:pt x="265" y="19470"/>
                  </a:cubicBezTo>
                  <a:cubicBezTo>
                    <a:pt x="285" y="19473"/>
                    <a:pt x="309" y="19477"/>
                    <a:pt x="332" y="19477"/>
                  </a:cubicBezTo>
                  <a:cubicBezTo>
                    <a:pt x="467" y="19477"/>
                    <a:pt x="593" y="19382"/>
                    <a:pt x="624" y="19244"/>
                  </a:cubicBezTo>
                  <a:lnTo>
                    <a:pt x="4863" y="368"/>
                  </a:lnTo>
                  <a:cubicBezTo>
                    <a:pt x="4902" y="206"/>
                    <a:pt x="4800" y="44"/>
                    <a:pt x="4638" y="9"/>
                  </a:cubicBezTo>
                  <a:cubicBezTo>
                    <a:pt x="4615" y="3"/>
                    <a:pt x="4591" y="1"/>
                    <a:pt x="4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69;p36">
              <a:extLst>
                <a:ext uri="{FF2B5EF4-FFF2-40B4-BE49-F238E27FC236}">
                  <a16:creationId xmlns:a16="http://schemas.microsoft.com/office/drawing/2014/main" id="{3240D28C-166F-2EC4-40C3-EE007BCCE8C1}"/>
                </a:ext>
              </a:extLst>
            </p:cNvPr>
            <p:cNvSpPr/>
            <p:nvPr/>
          </p:nvSpPr>
          <p:spPr>
            <a:xfrm>
              <a:off x="2543175" y="4651982"/>
              <a:ext cx="179257" cy="179257"/>
            </a:xfrm>
            <a:custGeom>
              <a:avLst/>
              <a:gdLst/>
              <a:ahLst/>
              <a:cxnLst/>
              <a:rect l="l" t="t" r="r" b="b"/>
              <a:pathLst>
                <a:path w="4926" h="4926" extrusionOk="0">
                  <a:moveTo>
                    <a:pt x="2463" y="1"/>
                  </a:moveTo>
                  <a:cubicBezTo>
                    <a:pt x="1101" y="1"/>
                    <a:pt x="1" y="1106"/>
                    <a:pt x="1" y="2463"/>
                  </a:cubicBezTo>
                  <a:cubicBezTo>
                    <a:pt x="1" y="3824"/>
                    <a:pt x="1101" y="4926"/>
                    <a:pt x="2463" y="4926"/>
                  </a:cubicBezTo>
                  <a:cubicBezTo>
                    <a:pt x="3820" y="4926"/>
                    <a:pt x="4926" y="3824"/>
                    <a:pt x="4926" y="2463"/>
                  </a:cubicBezTo>
                  <a:cubicBezTo>
                    <a:pt x="4926" y="1106"/>
                    <a:pt x="3820" y="1"/>
                    <a:pt x="2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70;p36">
              <a:extLst>
                <a:ext uri="{FF2B5EF4-FFF2-40B4-BE49-F238E27FC236}">
                  <a16:creationId xmlns:a16="http://schemas.microsoft.com/office/drawing/2014/main" id="{DA3D4731-0514-01C7-74AA-D841492CEEEB}"/>
                </a:ext>
              </a:extLst>
            </p:cNvPr>
            <p:cNvSpPr/>
            <p:nvPr/>
          </p:nvSpPr>
          <p:spPr>
            <a:xfrm>
              <a:off x="3294668" y="4651982"/>
              <a:ext cx="179257" cy="179257"/>
            </a:xfrm>
            <a:custGeom>
              <a:avLst/>
              <a:gdLst/>
              <a:ahLst/>
              <a:cxnLst/>
              <a:rect l="l" t="t" r="r" b="b"/>
              <a:pathLst>
                <a:path w="4926" h="4926" extrusionOk="0">
                  <a:moveTo>
                    <a:pt x="2463" y="1"/>
                  </a:moveTo>
                  <a:cubicBezTo>
                    <a:pt x="1105" y="1"/>
                    <a:pt x="0" y="1106"/>
                    <a:pt x="0" y="2463"/>
                  </a:cubicBezTo>
                  <a:cubicBezTo>
                    <a:pt x="0" y="3824"/>
                    <a:pt x="1105" y="4926"/>
                    <a:pt x="2463" y="4926"/>
                  </a:cubicBezTo>
                  <a:cubicBezTo>
                    <a:pt x="3824" y="4926"/>
                    <a:pt x="4926" y="3824"/>
                    <a:pt x="4926" y="2463"/>
                  </a:cubicBezTo>
                  <a:cubicBezTo>
                    <a:pt x="4926" y="1106"/>
                    <a:pt x="3824" y="1"/>
                    <a:pt x="2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71;p36">
              <a:extLst>
                <a:ext uri="{FF2B5EF4-FFF2-40B4-BE49-F238E27FC236}">
                  <a16:creationId xmlns:a16="http://schemas.microsoft.com/office/drawing/2014/main" id="{E8B3E22B-3F15-8BB7-9DC1-F7487641B27C}"/>
                </a:ext>
              </a:extLst>
            </p:cNvPr>
            <p:cNvSpPr/>
            <p:nvPr/>
          </p:nvSpPr>
          <p:spPr>
            <a:xfrm>
              <a:off x="2578072" y="4582335"/>
              <a:ext cx="94541" cy="119541"/>
            </a:xfrm>
            <a:custGeom>
              <a:avLst/>
              <a:gdLst/>
              <a:ahLst/>
              <a:cxnLst/>
              <a:rect l="l" t="t" r="r" b="b"/>
              <a:pathLst>
                <a:path w="2598" h="3285" extrusionOk="0">
                  <a:moveTo>
                    <a:pt x="2459" y="0"/>
                  </a:moveTo>
                  <a:lnTo>
                    <a:pt x="0" y="411"/>
                  </a:lnTo>
                  <a:lnTo>
                    <a:pt x="1638" y="3284"/>
                  </a:lnTo>
                  <a:lnTo>
                    <a:pt x="2597" y="3284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72;p36">
              <a:extLst>
                <a:ext uri="{FF2B5EF4-FFF2-40B4-BE49-F238E27FC236}">
                  <a16:creationId xmlns:a16="http://schemas.microsoft.com/office/drawing/2014/main" id="{FD033845-0E1F-792F-7E38-E8DA41F05D0D}"/>
                </a:ext>
              </a:extLst>
            </p:cNvPr>
            <p:cNvSpPr/>
            <p:nvPr/>
          </p:nvSpPr>
          <p:spPr>
            <a:xfrm>
              <a:off x="3329528" y="4582335"/>
              <a:ext cx="94687" cy="119541"/>
            </a:xfrm>
            <a:custGeom>
              <a:avLst/>
              <a:gdLst/>
              <a:ahLst/>
              <a:cxnLst/>
              <a:rect l="l" t="t" r="r" b="b"/>
              <a:pathLst>
                <a:path w="2602" h="3285" extrusionOk="0">
                  <a:moveTo>
                    <a:pt x="2463" y="0"/>
                  </a:moveTo>
                  <a:lnTo>
                    <a:pt x="1" y="411"/>
                  </a:lnTo>
                  <a:lnTo>
                    <a:pt x="1643" y="3284"/>
                  </a:lnTo>
                  <a:lnTo>
                    <a:pt x="2602" y="3284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73;p36">
              <a:extLst>
                <a:ext uri="{FF2B5EF4-FFF2-40B4-BE49-F238E27FC236}">
                  <a16:creationId xmlns:a16="http://schemas.microsoft.com/office/drawing/2014/main" id="{2560248C-599A-ED24-54D7-DF2CE6941CD0}"/>
                </a:ext>
              </a:extLst>
            </p:cNvPr>
            <p:cNvSpPr/>
            <p:nvPr/>
          </p:nvSpPr>
          <p:spPr>
            <a:xfrm>
              <a:off x="1468117" y="3283271"/>
              <a:ext cx="101455" cy="378310"/>
            </a:xfrm>
            <a:custGeom>
              <a:avLst/>
              <a:gdLst/>
              <a:ahLst/>
              <a:cxnLst/>
              <a:rect l="l" t="t" r="r" b="b"/>
              <a:pathLst>
                <a:path w="2788" h="10396" extrusionOk="0">
                  <a:moveTo>
                    <a:pt x="684" y="0"/>
                  </a:moveTo>
                  <a:cubicBezTo>
                    <a:pt x="822" y="245"/>
                    <a:pt x="968" y="482"/>
                    <a:pt x="1114" y="719"/>
                  </a:cubicBezTo>
                  <a:cubicBezTo>
                    <a:pt x="1260" y="956"/>
                    <a:pt x="1398" y="1200"/>
                    <a:pt x="1551" y="1429"/>
                  </a:cubicBezTo>
                  <a:lnTo>
                    <a:pt x="2409" y="2755"/>
                  </a:lnTo>
                  <a:lnTo>
                    <a:pt x="2409" y="2755"/>
                  </a:lnTo>
                  <a:cubicBezTo>
                    <a:pt x="1953" y="3997"/>
                    <a:pt x="1532" y="5251"/>
                    <a:pt x="1125" y="6508"/>
                  </a:cubicBezTo>
                  <a:cubicBezTo>
                    <a:pt x="917" y="7147"/>
                    <a:pt x="727" y="7795"/>
                    <a:pt x="533" y="8442"/>
                  </a:cubicBezTo>
                  <a:cubicBezTo>
                    <a:pt x="336" y="9089"/>
                    <a:pt x="167" y="9741"/>
                    <a:pt x="1" y="10395"/>
                  </a:cubicBezTo>
                  <a:cubicBezTo>
                    <a:pt x="265" y="9776"/>
                    <a:pt x="526" y="9153"/>
                    <a:pt x="762" y="8521"/>
                  </a:cubicBezTo>
                  <a:cubicBezTo>
                    <a:pt x="1007" y="7890"/>
                    <a:pt x="1248" y="7262"/>
                    <a:pt x="1473" y="6626"/>
                  </a:cubicBezTo>
                  <a:cubicBezTo>
                    <a:pt x="1926" y="5356"/>
                    <a:pt x="2361" y="4081"/>
                    <a:pt x="2759" y="2790"/>
                  </a:cubicBezTo>
                  <a:lnTo>
                    <a:pt x="2787" y="2704"/>
                  </a:lnTo>
                  <a:lnTo>
                    <a:pt x="2740" y="2641"/>
                  </a:lnTo>
                  <a:lnTo>
                    <a:pt x="1729" y="1307"/>
                  </a:lnTo>
                  <a:cubicBezTo>
                    <a:pt x="1564" y="1082"/>
                    <a:pt x="1382" y="869"/>
                    <a:pt x="1212" y="652"/>
                  </a:cubicBezTo>
                  <a:cubicBezTo>
                    <a:pt x="1039" y="431"/>
                    <a:pt x="865" y="213"/>
                    <a:pt x="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74;p36">
              <a:extLst>
                <a:ext uri="{FF2B5EF4-FFF2-40B4-BE49-F238E27FC236}">
                  <a16:creationId xmlns:a16="http://schemas.microsoft.com/office/drawing/2014/main" id="{DD1B3531-0B7A-F12B-5265-33A1768B0932}"/>
                </a:ext>
              </a:extLst>
            </p:cNvPr>
            <p:cNvSpPr/>
            <p:nvPr/>
          </p:nvSpPr>
          <p:spPr>
            <a:xfrm>
              <a:off x="2567992" y="4094659"/>
              <a:ext cx="36" cy="3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400" cap="flat" cmpd="sng">
              <a:solidFill>
                <a:srgbClr val="00A0A0"/>
              </a:solidFill>
              <a:prstDash val="solid"/>
              <a:miter lim="9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75;p36">
              <a:extLst>
                <a:ext uri="{FF2B5EF4-FFF2-40B4-BE49-F238E27FC236}">
                  <a16:creationId xmlns:a16="http://schemas.microsoft.com/office/drawing/2014/main" id="{204CC9A1-0C81-BEF8-B63C-7B12AC3559C3}"/>
                </a:ext>
              </a:extLst>
            </p:cNvPr>
            <p:cNvSpPr/>
            <p:nvPr/>
          </p:nvSpPr>
          <p:spPr>
            <a:xfrm>
              <a:off x="1745978" y="2114878"/>
              <a:ext cx="77765" cy="99454"/>
            </a:xfrm>
            <a:custGeom>
              <a:avLst/>
              <a:gdLst/>
              <a:ahLst/>
              <a:cxnLst/>
              <a:rect l="l" t="t" r="r" b="b"/>
              <a:pathLst>
                <a:path w="2137" h="2733" extrusionOk="0">
                  <a:moveTo>
                    <a:pt x="1772" y="1834"/>
                  </a:moveTo>
                  <a:cubicBezTo>
                    <a:pt x="1772" y="1834"/>
                    <a:pt x="1772" y="1836"/>
                    <a:pt x="1773" y="1840"/>
                  </a:cubicBezTo>
                  <a:cubicBezTo>
                    <a:pt x="1773" y="1841"/>
                    <a:pt x="1772" y="1842"/>
                    <a:pt x="1772" y="1843"/>
                  </a:cubicBezTo>
                  <a:lnTo>
                    <a:pt x="1772" y="1843"/>
                  </a:lnTo>
                  <a:cubicBezTo>
                    <a:pt x="1772" y="1838"/>
                    <a:pt x="1771" y="1834"/>
                    <a:pt x="1772" y="1834"/>
                  </a:cubicBezTo>
                  <a:close/>
                  <a:moveTo>
                    <a:pt x="1" y="1"/>
                  </a:moveTo>
                  <a:cubicBezTo>
                    <a:pt x="139" y="632"/>
                    <a:pt x="368" y="1244"/>
                    <a:pt x="621" y="1844"/>
                  </a:cubicBezTo>
                  <a:lnTo>
                    <a:pt x="676" y="1978"/>
                  </a:lnTo>
                  <a:lnTo>
                    <a:pt x="838" y="1951"/>
                  </a:lnTo>
                  <a:cubicBezTo>
                    <a:pt x="1035" y="1919"/>
                    <a:pt x="1244" y="1887"/>
                    <a:pt x="1445" y="1867"/>
                  </a:cubicBezTo>
                  <a:cubicBezTo>
                    <a:pt x="1484" y="1866"/>
                    <a:pt x="1525" y="1865"/>
                    <a:pt x="1565" y="1865"/>
                  </a:cubicBezTo>
                  <a:cubicBezTo>
                    <a:pt x="1621" y="1865"/>
                    <a:pt x="1676" y="1867"/>
                    <a:pt x="1722" y="1871"/>
                  </a:cubicBezTo>
                  <a:cubicBezTo>
                    <a:pt x="1737" y="1871"/>
                    <a:pt x="1750" y="1873"/>
                    <a:pt x="1760" y="1876"/>
                  </a:cubicBezTo>
                  <a:lnTo>
                    <a:pt x="1760" y="1876"/>
                  </a:lnTo>
                  <a:cubicBezTo>
                    <a:pt x="1710" y="1987"/>
                    <a:pt x="1558" y="2146"/>
                    <a:pt x="1430" y="2274"/>
                  </a:cubicBezTo>
                  <a:cubicBezTo>
                    <a:pt x="1284" y="2424"/>
                    <a:pt x="1122" y="2570"/>
                    <a:pt x="972" y="2732"/>
                  </a:cubicBezTo>
                  <a:cubicBezTo>
                    <a:pt x="1177" y="2653"/>
                    <a:pt x="1374" y="2558"/>
                    <a:pt x="1564" y="2444"/>
                  </a:cubicBezTo>
                  <a:cubicBezTo>
                    <a:pt x="1658" y="2385"/>
                    <a:pt x="1753" y="2326"/>
                    <a:pt x="1840" y="2250"/>
                  </a:cubicBezTo>
                  <a:cubicBezTo>
                    <a:pt x="1931" y="2175"/>
                    <a:pt x="2022" y="2104"/>
                    <a:pt x="2097" y="1951"/>
                  </a:cubicBezTo>
                  <a:cubicBezTo>
                    <a:pt x="2137" y="1871"/>
                    <a:pt x="2121" y="1690"/>
                    <a:pt x="2018" y="1615"/>
                  </a:cubicBezTo>
                  <a:cubicBezTo>
                    <a:pt x="1931" y="1540"/>
                    <a:pt x="1856" y="1521"/>
                    <a:pt x="1789" y="1505"/>
                  </a:cubicBezTo>
                  <a:cubicBezTo>
                    <a:pt x="1699" y="1484"/>
                    <a:pt x="1617" y="1478"/>
                    <a:pt x="1538" y="1478"/>
                  </a:cubicBezTo>
                  <a:cubicBezTo>
                    <a:pt x="1499" y="1478"/>
                    <a:pt x="1460" y="1480"/>
                    <a:pt x="1422" y="1481"/>
                  </a:cubicBezTo>
                  <a:cubicBezTo>
                    <a:pt x="1245" y="1487"/>
                    <a:pt x="1075" y="1507"/>
                    <a:pt x="905" y="1540"/>
                  </a:cubicBezTo>
                  <a:lnTo>
                    <a:pt x="905" y="1540"/>
                  </a:lnTo>
                  <a:cubicBezTo>
                    <a:pt x="647" y="1016"/>
                    <a:pt x="364" y="501"/>
                    <a:pt x="1" y="1"/>
                  </a:cubicBezTo>
                  <a:close/>
                </a:path>
              </a:pathLst>
            </a:custGeom>
            <a:solidFill>
              <a:srgbClr val="EF8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76;p36">
              <a:extLst>
                <a:ext uri="{FF2B5EF4-FFF2-40B4-BE49-F238E27FC236}">
                  <a16:creationId xmlns:a16="http://schemas.microsoft.com/office/drawing/2014/main" id="{1E48C022-1A73-F052-F5F6-DB0548F67453}"/>
                </a:ext>
              </a:extLst>
            </p:cNvPr>
            <p:cNvSpPr/>
            <p:nvPr/>
          </p:nvSpPr>
          <p:spPr>
            <a:xfrm>
              <a:off x="1617928" y="2204648"/>
              <a:ext cx="115356" cy="57678"/>
            </a:xfrm>
            <a:custGeom>
              <a:avLst/>
              <a:gdLst/>
              <a:ahLst/>
              <a:cxnLst/>
              <a:rect l="l" t="t" r="r" b="b"/>
              <a:pathLst>
                <a:path w="3170" h="1585" extrusionOk="0">
                  <a:moveTo>
                    <a:pt x="0" y="1"/>
                  </a:moveTo>
                  <a:cubicBezTo>
                    <a:pt x="71" y="309"/>
                    <a:pt x="241" y="600"/>
                    <a:pt x="474" y="833"/>
                  </a:cubicBezTo>
                  <a:cubicBezTo>
                    <a:pt x="707" y="1062"/>
                    <a:pt x="991" y="1236"/>
                    <a:pt x="1290" y="1362"/>
                  </a:cubicBezTo>
                  <a:cubicBezTo>
                    <a:pt x="1594" y="1477"/>
                    <a:pt x="1910" y="1551"/>
                    <a:pt x="2226" y="1575"/>
                  </a:cubicBezTo>
                  <a:cubicBezTo>
                    <a:pt x="2311" y="1581"/>
                    <a:pt x="2397" y="1585"/>
                    <a:pt x="2482" y="1585"/>
                  </a:cubicBezTo>
                  <a:cubicBezTo>
                    <a:pt x="2713" y="1585"/>
                    <a:pt x="2945" y="1559"/>
                    <a:pt x="3169" y="1496"/>
                  </a:cubicBezTo>
                  <a:cubicBezTo>
                    <a:pt x="2557" y="1342"/>
                    <a:pt x="1981" y="1209"/>
                    <a:pt x="1441" y="991"/>
                  </a:cubicBezTo>
                  <a:cubicBezTo>
                    <a:pt x="1168" y="881"/>
                    <a:pt x="915" y="750"/>
                    <a:pt x="671" y="593"/>
                  </a:cubicBezTo>
                  <a:cubicBezTo>
                    <a:pt x="430" y="431"/>
                    <a:pt x="221" y="233"/>
                    <a:pt x="0" y="1"/>
                  </a:cubicBezTo>
                  <a:close/>
                </a:path>
              </a:pathLst>
            </a:custGeom>
            <a:solidFill>
              <a:srgbClr val="EF8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77;p36">
              <a:extLst>
                <a:ext uri="{FF2B5EF4-FFF2-40B4-BE49-F238E27FC236}">
                  <a16:creationId xmlns:a16="http://schemas.microsoft.com/office/drawing/2014/main" id="{ECC2394F-B9C4-D30E-7617-EA3C4094A9A4}"/>
                </a:ext>
              </a:extLst>
            </p:cNvPr>
            <p:cNvSpPr/>
            <p:nvPr/>
          </p:nvSpPr>
          <p:spPr>
            <a:xfrm>
              <a:off x="1508908" y="2086022"/>
              <a:ext cx="35226" cy="28894"/>
            </a:xfrm>
            <a:custGeom>
              <a:avLst/>
              <a:gdLst/>
              <a:ahLst/>
              <a:cxnLst/>
              <a:rect l="l" t="t" r="r" b="b"/>
              <a:pathLst>
                <a:path w="968" h="794" extrusionOk="0">
                  <a:moveTo>
                    <a:pt x="0" y="1"/>
                  </a:moveTo>
                  <a:cubicBezTo>
                    <a:pt x="60" y="254"/>
                    <a:pt x="202" y="415"/>
                    <a:pt x="359" y="553"/>
                  </a:cubicBezTo>
                  <a:cubicBezTo>
                    <a:pt x="521" y="680"/>
                    <a:pt x="707" y="782"/>
                    <a:pt x="967" y="794"/>
                  </a:cubicBezTo>
                  <a:cubicBezTo>
                    <a:pt x="909" y="538"/>
                    <a:pt x="770" y="380"/>
                    <a:pt x="612" y="241"/>
                  </a:cubicBezTo>
                  <a:cubicBezTo>
                    <a:pt x="446" y="115"/>
                    <a:pt x="261" y="8"/>
                    <a:pt x="0" y="1"/>
                  </a:cubicBezTo>
                  <a:close/>
                </a:path>
              </a:pathLst>
            </a:custGeom>
            <a:solidFill>
              <a:srgbClr val="EF8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78;p36">
              <a:extLst>
                <a:ext uri="{FF2B5EF4-FFF2-40B4-BE49-F238E27FC236}">
                  <a16:creationId xmlns:a16="http://schemas.microsoft.com/office/drawing/2014/main" id="{56070BB2-DAE9-19F5-3FEE-EBAE83A669B9}"/>
                </a:ext>
              </a:extLst>
            </p:cNvPr>
            <p:cNvSpPr/>
            <p:nvPr/>
          </p:nvSpPr>
          <p:spPr>
            <a:xfrm>
              <a:off x="1695617" y="2087296"/>
              <a:ext cx="22562" cy="32787"/>
            </a:xfrm>
            <a:custGeom>
              <a:avLst/>
              <a:gdLst/>
              <a:ahLst/>
              <a:cxnLst/>
              <a:rect l="l" t="t" r="r" b="b"/>
              <a:pathLst>
                <a:path w="620" h="901" extrusionOk="0">
                  <a:moveTo>
                    <a:pt x="308" y="1"/>
                  </a:moveTo>
                  <a:cubicBezTo>
                    <a:pt x="138" y="1"/>
                    <a:pt x="0" y="203"/>
                    <a:pt x="0" y="451"/>
                  </a:cubicBezTo>
                  <a:cubicBezTo>
                    <a:pt x="0" y="700"/>
                    <a:pt x="138" y="901"/>
                    <a:pt x="308" y="901"/>
                  </a:cubicBezTo>
                  <a:cubicBezTo>
                    <a:pt x="477" y="901"/>
                    <a:pt x="620" y="700"/>
                    <a:pt x="620" y="451"/>
                  </a:cubicBezTo>
                  <a:cubicBezTo>
                    <a:pt x="620" y="203"/>
                    <a:pt x="477" y="1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79;p36">
              <a:extLst>
                <a:ext uri="{FF2B5EF4-FFF2-40B4-BE49-F238E27FC236}">
                  <a16:creationId xmlns:a16="http://schemas.microsoft.com/office/drawing/2014/main" id="{B638C83A-E76E-EED0-BBA6-1CDE9A358A0B}"/>
                </a:ext>
              </a:extLst>
            </p:cNvPr>
            <p:cNvSpPr/>
            <p:nvPr/>
          </p:nvSpPr>
          <p:spPr>
            <a:xfrm>
              <a:off x="1758896" y="2085295"/>
              <a:ext cx="22453" cy="32642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309" y="1"/>
                  </a:moveTo>
                  <a:cubicBezTo>
                    <a:pt x="139" y="1"/>
                    <a:pt x="1" y="203"/>
                    <a:pt x="1" y="451"/>
                  </a:cubicBezTo>
                  <a:cubicBezTo>
                    <a:pt x="1" y="695"/>
                    <a:pt x="139" y="897"/>
                    <a:pt x="309" y="897"/>
                  </a:cubicBezTo>
                  <a:cubicBezTo>
                    <a:pt x="479" y="897"/>
                    <a:pt x="617" y="695"/>
                    <a:pt x="617" y="451"/>
                  </a:cubicBezTo>
                  <a:cubicBezTo>
                    <a:pt x="617" y="203"/>
                    <a:pt x="479" y="1"/>
                    <a:pt x="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80;p36">
              <a:extLst>
                <a:ext uri="{FF2B5EF4-FFF2-40B4-BE49-F238E27FC236}">
                  <a16:creationId xmlns:a16="http://schemas.microsoft.com/office/drawing/2014/main" id="{47B464F5-2E26-35DE-CCE1-0C0F121719F4}"/>
                </a:ext>
              </a:extLst>
            </p:cNvPr>
            <p:cNvSpPr/>
            <p:nvPr/>
          </p:nvSpPr>
          <p:spPr>
            <a:xfrm>
              <a:off x="1645910" y="2012445"/>
              <a:ext cx="64665" cy="34389"/>
            </a:xfrm>
            <a:custGeom>
              <a:avLst/>
              <a:gdLst/>
              <a:ahLst/>
              <a:cxnLst/>
              <a:rect l="l" t="t" r="r" b="b"/>
              <a:pathLst>
                <a:path w="1777" h="945" extrusionOk="0">
                  <a:moveTo>
                    <a:pt x="1594" y="0"/>
                  </a:moveTo>
                  <a:cubicBezTo>
                    <a:pt x="1194" y="0"/>
                    <a:pt x="261" y="80"/>
                    <a:pt x="0" y="811"/>
                  </a:cubicBezTo>
                  <a:lnTo>
                    <a:pt x="375" y="945"/>
                  </a:lnTo>
                  <a:cubicBezTo>
                    <a:pt x="552" y="454"/>
                    <a:pt x="1281" y="401"/>
                    <a:pt x="1596" y="401"/>
                  </a:cubicBezTo>
                  <a:cubicBezTo>
                    <a:pt x="1683" y="401"/>
                    <a:pt x="1738" y="405"/>
                    <a:pt x="1741" y="405"/>
                  </a:cubicBezTo>
                  <a:lnTo>
                    <a:pt x="1776" y="6"/>
                  </a:lnTo>
                  <a:cubicBezTo>
                    <a:pt x="1764" y="5"/>
                    <a:pt x="1697" y="0"/>
                    <a:pt x="1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81;p36">
              <a:extLst>
                <a:ext uri="{FF2B5EF4-FFF2-40B4-BE49-F238E27FC236}">
                  <a16:creationId xmlns:a16="http://schemas.microsoft.com/office/drawing/2014/main" id="{65D7CAB7-BFFD-D149-3241-30B1136E3999}"/>
                </a:ext>
              </a:extLst>
            </p:cNvPr>
            <p:cNvSpPr/>
            <p:nvPr/>
          </p:nvSpPr>
          <p:spPr>
            <a:xfrm>
              <a:off x="1739683" y="2007023"/>
              <a:ext cx="48435" cy="34825"/>
            </a:xfrm>
            <a:custGeom>
              <a:avLst/>
              <a:gdLst/>
              <a:ahLst/>
              <a:cxnLst/>
              <a:rect l="l" t="t" r="r" b="b"/>
              <a:pathLst>
                <a:path w="1331" h="957" extrusionOk="0">
                  <a:moveTo>
                    <a:pt x="159" y="1"/>
                  </a:moveTo>
                  <a:lnTo>
                    <a:pt x="0" y="372"/>
                  </a:lnTo>
                  <a:cubicBezTo>
                    <a:pt x="8" y="372"/>
                    <a:pt x="766" y="700"/>
                    <a:pt x="1074" y="957"/>
                  </a:cubicBezTo>
                  <a:lnTo>
                    <a:pt x="1330" y="649"/>
                  </a:lnTo>
                  <a:cubicBezTo>
                    <a:pt x="975" y="352"/>
                    <a:pt x="194" y="17"/>
                    <a:pt x="1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694BD348-948E-ECC0-B62F-12DF691A9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90" y="0"/>
            <a:ext cx="289321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61">
          <a:extLst>
            <a:ext uri="{FF2B5EF4-FFF2-40B4-BE49-F238E27FC236}">
              <a16:creationId xmlns:a16="http://schemas.microsoft.com/office/drawing/2014/main" id="{A166F8B5-63F2-18B9-7B6A-0E9283F7C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33">
            <a:extLst>
              <a:ext uri="{FF2B5EF4-FFF2-40B4-BE49-F238E27FC236}">
                <a16:creationId xmlns:a16="http://schemas.microsoft.com/office/drawing/2014/main" id="{2444CDF7-9195-74BA-2AFA-63C7478026A5}"/>
              </a:ext>
            </a:extLst>
          </p:cNvPr>
          <p:cNvGrpSpPr/>
          <p:nvPr/>
        </p:nvGrpSpPr>
        <p:grpSpPr>
          <a:xfrm>
            <a:off x="552925" y="-49"/>
            <a:ext cx="8010149" cy="3829874"/>
            <a:chOff x="552925" y="-49"/>
            <a:chExt cx="8010149" cy="3829874"/>
          </a:xfrm>
        </p:grpSpPr>
        <p:sp>
          <p:nvSpPr>
            <p:cNvPr id="566" name="Google Shape;566;p33">
              <a:extLst>
                <a:ext uri="{FF2B5EF4-FFF2-40B4-BE49-F238E27FC236}">
                  <a16:creationId xmlns:a16="http://schemas.microsoft.com/office/drawing/2014/main" id="{77138379-7B7B-A518-0EFA-1FE7684AC6A4}"/>
                </a:ext>
              </a:extLst>
            </p:cNvPr>
            <p:cNvSpPr/>
            <p:nvPr/>
          </p:nvSpPr>
          <p:spPr>
            <a:xfrm>
              <a:off x="572650" y="-49"/>
              <a:ext cx="7343" cy="3806371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2" y="23835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>
              <a:extLst>
                <a:ext uri="{FF2B5EF4-FFF2-40B4-BE49-F238E27FC236}">
                  <a16:creationId xmlns:a16="http://schemas.microsoft.com/office/drawing/2014/main" id="{A440FA21-C098-BB85-1BA5-16C363FB6DAA}"/>
                </a:ext>
              </a:extLst>
            </p:cNvPr>
            <p:cNvSpPr/>
            <p:nvPr/>
          </p:nvSpPr>
          <p:spPr>
            <a:xfrm>
              <a:off x="552925" y="37829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398" y="1807"/>
                    <a:pt x="1806" y="1403"/>
                    <a:pt x="1806" y="904"/>
                  </a:cubicBezTo>
                  <a:cubicBezTo>
                    <a:pt x="1806" y="405"/>
                    <a:pt x="1398" y="1"/>
                    <a:pt x="903" y="1"/>
                  </a:cubicBezTo>
                  <a:close/>
                </a:path>
              </a:pathLst>
            </a:custGeom>
            <a:solidFill>
              <a:schemeClr val="hlink"/>
            </a:solidFill>
            <a:ln w="9525" cap="flat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>
              <a:extLst>
                <a:ext uri="{FF2B5EF4-FFF2-40B4-BE49-F238E27FC236}">
                  <a16:creationId xmlns:a16="http://schemas.microsoft.com/office/drawing/2014/main" id="{36DD7AEA-8088-FCBB-1896-9A21534FEAB0}"/>
                </a:ext>
              </a:extLst>
            </p:cNvPr>
            <p:cNvSpPr/>
            <p:nvPr/>
          </p:nvSpPr>
          <p:spPr>
            <a:xfrm>
              <a:off x="8535907" y="-49"/>
              <a:ext cx="7343" cy="3806371"/>
            </a:xfrm>
            <a:custGeom>
              <a:avLst/>
              <a:gdLst/>
              <a:ahLst/>
              <a:cxnLst/>
              <a:rect l="l" t="t" r="r" b="b"/>
              <a:pathLst>
                <a:path w="283" h="23836" extrusionOk="0">
                  <a:moveTo>
                    <a:pt x="0" y="1"/>
                  </a:moveTo>
                  <a:lnTo>
                    <a:pt x="0" y="23835"/>
                  </a:lnTo>
                  <a:lnTo>
                    <a:pt x="283" y="2383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>
              <a:extLst>
                <a:ext uri="{FF2B5EF4-FFF2-40B4-BE49-F238E27FC236}">
                  <a16:creationId xmlns:a16="http://schemas.microsoft.com/office/drawing/2014/main" id="{BCE64636-0CC2-9184-E92B-72AA63CF85DE}"/>
                </a:ext>
              </a:extLst>
            </p:cNvPr>
            <p:cNvSpPr/>
            <p:nvPr/>
          </p:nvSpPr>
          <p:spPr>
            <a:xfrm>
              <a:off x="8516187" y="3782911"/>
              <a:ext cx="46887" cy="46913"/>
            </a:xfrm>
            <a:custGeom>
              <a:avLst/>
              <a:gdLst/>
              <a:ahLst/>
              <a:cxnLst/>
              <a:rect l="l" t="t" r="r" b="b"/>
              <a:pathLst>
                <a:path w="1807" h="1808" extrusionOk="0">
                  <a:moveTo>
                    <a:pt x="903" y="283"/>
                  </a:moveTo>
                  <a:cubicBezTo>
                    <a:pt x="1247" y="283"/>
                    <a:pt x="1524" y="561"/>
                    <a:pt x="1524" y="904"/>
                  </a:cubicBezTo>
                  <a:cubicBezTo>
                    <a:pt x="1524" y="1247"/>
                    <a:pt x="1247" y="1525"/>
                    <a:pt x="903" y="1525"/>
                  </a:cubicBezTo>
                  <a:cubicBezTo>
                    <a:pt x="560" y="1525"/>
                    <a:pt x="283" y="1247"/>
                    <a:pt x="283" y="904"/>
                  </a:cubicBezTo>
                  <a:cubicBezTo>
                    <a:pt x="283" y="561"/>
                    <a:pt x="560" y="283"/>
                    <a:pt x="903" y="283"/>
                  </a:cubicBezTo>
                  <a:close/>
                  <a:moveTo>
                    <a:pt x="903" y="1"/>
                  </a:moveTo>
                  <a:cubicBezTo>
                    <a:pt x="404" y="1"/>
                    <a:pt x="1" y="405"/>
                    <a:pt x="1" y="904"/>
                  </a:cubicBezTo>
                  <a:cubicBezTo>
                    <a:pt x="1" y="1403"/>
                    <a:pt x="404" y="1807"/>
                    <a:pt x="903" y="1807"/>
                  </a:cubicBezTo>
                  <a:cubicBezTo>
                    <a:pt x="1403" y="1807"/>
                    <a:pt x="1807" y="1403"/>
                    <a:pt x="1807" y="904"/>
                  </a:cubicBezTo>
                  <a:cubicBezTo>
                    <a:pt x="1807" y="405"/>
                    <a:pt x="1403" y="1"/>
                    <a:pt x="903" y="1"/>
                  </a:cubicBezTo>
                  <a:close/>
                </a:path>
              </a:pathLst>
            </a:custGeom>
            <a:solidFill>
              <a:schemeClr val="hlink"/>
            </a:solidFill>
            <a:ln w="9525" cap="flat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93D5E943-4D35-2092-800F-535527FFA9CC}"/>
              </a:ext>
            </a:extLst>
          </p:cNvPr>
          <p:cNvSpPr txBox="1"/>
          <p:nvPr/>
        </p:nvSpPr>
        <p:spPr>
          <a:xfrm>
            <a:off x="2740772" y="1903136"/>
            <a:ext cx="3732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200" dirty="0">
                <a:latin typeface="Fjalla One" panose="02000506040000020004" pitchFamily="2" charset="0"/>
              </a:rPr>
              <a:t>Obrigado!</a:t>
            </a:r>
            <a:endParaRPr lang="pt-PT" dirty="0">
              <a:latin typeface="Fjalla One" panose="02000506040000020004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E8C00CF-72AF-6419-C483-BDC949F74183}"/>
              </a:ext>
            </a:extLst>
          </p:cNvPr>
          <p:cNvSpPr txBox="1"/>
          <p:nvPr/>
        </p:nvSpPr>
        <p:spPr>
          <a:xfrm>
            <a:off x="3415432" y="3179209"/>
            <a:ext cx="2313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Fjalla One" panose="02000506040000020004" pitchFamily="2" charset="0"/>
              </a:rPr>
              <a:t>Coloquem as vossas dúvidas!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0F42CD8-CCC7-39E3-35FD-ACB6CA5AC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089" y="0"/>
            <a:ext cx="1391279" cy="1391279"/>
          </a:xfrm>
          <a:prstGeom prst="rect">
            <a:avLst/>
          </a:prstGeom>
        </p:spPr>
      </p:pic>
      <p:grpSp>
        <p:nvGrpSpPr>
          <p:cNvPr id="8" name="Google Shape;703;p36">
            <a:extLst>
              <a:ext uri="{FF2B5EF4-FFF2-40B4-BE49-F238E27FC236}">
                <a16:creationId xmlns:a16="http://schemas.microsoft.com/office/drawing/2014/main" id="{BAECE678-6E63-EAE7-9E71-84A5D131165A}"/>
              </a:ext>
            </a:extLst>
          </p:cNvPr>
          <p:cNvGrpSpPr/>
          <p:nvPr/>
        </p:nvGrpSpPr>
        <p:grpSpPr>
          <a:xfrm rot="20429563">
            <a:off x="-1607813" y="2571813"/>
            <a:ext cx="3082491" cy="3128277"/>
            <a:chOff x="721500" y="1702962"/>
            <a:chExt cx="3082491" cy="3128277"/>
          </a:xfrm>
        </p:grpSpPr>
        <p:grpSp>
          <p:nvGrpSpPr>
            <p:cNvPr id="9" name="Google Shape;704;p36">
              <a:extLst>
                <a:ext uri="{FF2B5EF4-FFF2-40B4-BE49-F238E27FC236}">
                  <a16:creationId xmlns:a16="http://schemas.microsoft.com/office/drawing/2014/main" id="{B8B19E11-4059-005C-3A65-8C9A8F753274}"/>
                </a:ext>
              </a:extLst>
            </p:cNvPr>
            <p:cNvGrpSpPr/>
            <p:nvPr/>
          </p:nvGrpSpPr>
          <p:grpSpPr>
            <a:xfrm>
              <a:off x="2408757" y="2888378"/>
              <a:ext cx="778176" cy="1196487"/>
              <a:chOff x="2408757" y="2449015"/>
              <a:chExt cx="778176" cy="1196487"/>
            </a:xfrm>
          </p:grpSpPr>
          <p:sp>
            <p:nvSpPr>
              <p:cNvPr id="620" name="Google Shape;705;p36">
                <a:extLst>
                  <a:ext uri="{FF2B5EF4-FFF2-40B4-BE49-F238E27FC236}">
                    <a16:creationId xmlns:a16="http://schemas.microsoft.com/office/drawing/2014/main" id="{321A4CBF-B7BC-C528-6DAA-D04CBC5BA89B}"/>
                  </a:ext>
                </a:extLst>
              </p:cNvPr>
              <p:cNvSpPr/>
              <p:nvPr/>
            </p:nvSpPr>
            <p:spPr>
              <a:xfrm rot="-1400388">
                <a:off x="2600789" y="2456330"/>
                <a:ext cx="93245" cy="567510"/>
              </a:xfrm>
              <a:custGeom>
                <a:avLst/>
                <a:gdLst/>
                <a:ahLst/>
                <a:cxnLst/>
                <a:rect l="l" t="t" r="r" b="b"/>
                <a:pathLst>
                  <a:path w="2041" h="12422" extrusionOk="0">
                    <a:moveTo>
                      <a:pt x="115" y="1"/>
                    </a:moveTo>
                    <a:lnTo>
                      <a:pt x="1" y="45"/>
                    </a:lnTo>
                    <a:cubicBezTo>
                      <a:pt x="1796" y="4575"/>
                      <a:pt x="1919" y="12341"/>
                      <a:pt x="1919" y="12421"/>
                    </a:cubicBezTo>
                    <a:lnTo>
                      <a:pt x="2041" y="12417"/>
                    </a:lnTo>
                    <a:cubicBezTo>
                      <a:pt x="2041" y="12341"/>
                      <a:pt x="1919" y="4547"/>
                      <a:pt x="1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706;p36">
                <a:extLst>
                  <a:ext uri="{FF2B5EF4-FFF2-40B4-BE49-F238E27FC236}">
                    <a16:creationId xmlns:a16="http://schemas.microsoft.com/office/drawing/2014/main" id="{60E2BE6E-D490-6D09-9F6A-01BFD27EE944}"/>
                  </a:ext>
                </a:extLst>
              </p:cNvPr>
              <p:cNvSpPr/>
              <p:nvPr/>
            </p:nvSpPr>
            <p:spPr>
              <a:xfrm rot="-1400388">
                <a:off x="2743711" y="2792868"/>
                <a:ext cx="138839" cy="100509"/>
              </a:xfrm>
              <a:custGeom>
                <a:avLst/>
                <a:gdLst/>
                <a:ahLst/>
                <a:cxnLst/>
                <a:rect l="l" t="t" r="r" b="b"/>
                <a:pathLst>
                  <a:path w="3039" h="2200" extrusionOk="0">
                    <a:moveTo>
                      <a:pt x="2468" y="1"/>
                    </a:moveTo>
                    <a:cubicBezTo>
                      <a:pt x="2389" y="1"/>
                      <a:pt x="2244" y="42"/>
                      <a:pt x="2013" y="136"/>
                    </a:cubicBezTo>
                    <a:cubicBezTo>
                      <a:pt x="103" y="909"/>
                      <a:pt x="0" y="2199"/>
                      <a:pt x="0" y="2199"/>
                    </a:cubicBezTo>
                    <a:cubicBezTo>
                      <a:pt x="0" y="2199"/>
                      <a:pt x="3039" y="1"/>
                      <a:pt x="2468" y="1"/>
                    </a:cubicBezTo>
                    <a:close/>
                  </a:path>
                </a:pathLst>
              </a:custGeom>
              <a:solidFill>
                <a:srgbClr val="9CC4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707;p36">
                <a:extLst>
                  <a:ext uri="{FF2B5EF4-FFF2-40B4-BE49-F238E27FC236}">
                    <a16:creationId xmlns:a16="http://schemas.microsoft.com/office/drawing/2014/main" id="{0E3ECD01-B938-4A90-B395-50F71B2B46A7}"/>
                  </a:ext>
                </a:extLst>
              </p:cNvPr>
              <p:cNvSpPr/>
              <p:nvPr/>
            </p:nvSpPr>
            <p:spPr>
              <a:xfrm rot="-1400388">
                <a:off x="2702342" y="2704612"/>
                <a:ext cx="94890" cy="117184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2565" extrusionOk="0">
                    <a:moveTo>
                      <a:pt x="1588" y="0"/>
                    </a:moveTo>
                    <a:cubicBezTo>
                      <a:pt x="1537" y="0"/>
                      <a:pt x="1458" y="28"/>
                      <a:pt x="1347" y="90"/>
                    </a:cubicBezTo>
                    <a:cubicBezTo>
                      <a:pt x="163" y="745"/>
                      <a:pt x="1" y="2565"/>
                      <a:pt x="1" y="2565"/>
                    </a:cubicBezTo>
                    <a:cubicBezTo>
                      <a:pt x="1" y="2565"/>
                      <a:pt x="2076" y="0"/>
                      <a:pt x="15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708;p36">
                <a:extLst>
                  <a:ext uri="{FF2B5EF4-FFF2-40B4-BE49-F238E27FC236}">
                    <a16:creationId xmlns:a16="http://schemas.microsoft.com/office/drawing/2014/main" id="{BD43110D-D824-B85B-B65F-2DB2A809C404}"/>
                  </a:ext>
                </a:extLst>
              </p:cNvPr>
              <p:cNvSpPr/>
              <p:nvPr/>
            </p:nvSpPr>
            <p:spPr>
              <a:xfrm rot="-1400388">
                <a:off x="2652607" y="2624254"/>
                <a:ext cx="94113" cy="107499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353" extrusionOk="0">
                    <a:moveTo>
                      <a:pt x="1678" y="0"/>
                    </a:moveTo>
                    <a:cubicBezTo>
                      <a:pt x="1637" y="0"/>
                      <a:pt x="1566" y="28"/>
                      <a:pt x="1460" y="90"/>
                    </a:cubicBezTo>
                    <a:cubicBezTo>
                      <a:pt x="383" y="722"/>
                      <a:pt x="1" y="2352"/>
                      <a:pt x="1" y="2352"/>
                    </a:cubicBezTo>
                    <a:cubicBezTo>
                      <a:pt x="1" y="2352"/>
                      <a:pt x="2060" y="0"/>
                      <a:pt x="16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709;p36">
                <a:extLst>
                  <a:ext uri="{FF2B5EF4-FFF2-40B4-BE49-F238E27FC236}">
                    <a16:creationId xmlns:a16="http://schemas.microsoft.com/office/drawing/2014/main" id="{26EB8965-7F1D-D3C4-9465-45ADDFC207AD}"/>
                  </a:ext>
                </a:extLst>
              </p:cNvPr>
              <p:cNvSpPr/>
              <p:nvPr/>
            </p:nvSpPr>
            <p:spPr>
              <a:xfrm rot="-1400388">
                <a:off x="2611594" y="2550243"/>
                <a:ext cx="68986" cy="125271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2742" extrusionOk="0">
                    <a:moveTo>
                      <a:pt x="1133" y="0"/>
                    </a:moveTo>
                    <a:cubicBezTo>
                      <a:pt x="1085" y="0"/>
                      <a:pt x="1013" y="40"/>
                      <a:pt x="912" y="129"/>
                    </a:cubicBezTo>
                    <a:cubicBezTo>
                      <a:pt x="1" y="922"/>
                      <a:pt x="4" y="2741"/>
                      <a:pt x="4" y="2741"/>
                    </a:cubicBezTo>
                    <a:cubicBezTo>
                      <a:pt x="327" y="2517"/>
                      <a:pt x="1509" y="0"/>
                      <a:pt x="11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710;p36">
                <a:extLst>
                  <a:ext uri="{FF2B5EF4-FFF2-40B4-BE49-F238E27FC236}">
                    <a16:creationId xmlns:a16="http://schemas.microsoft.com/office/drawing/2014/main" id="{3B8A5A79-A2D8-9B6E-F30F-285CF3165E65}"/>
                  </a:ext>
                </a:extLst>
              </p:cNvPr>
              <p:cNvSpPr/>
              <p:nvPr/>
            </p:nvSpPr>
            <p:spPr>
              <a:xfrm rot="-1400388">
                <a:off x="2558373" y="2492874"/>
                <a:ext cx="57473" cy="101331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2218" extrusionOk="0">
                    <a:moveTo>
                      <a:pt x="893" y="1"/>
                    </a:moveTo>
                    <a:cubicBezTo>
                      <a:pt x="869" y="1"/>
                      <a:pt x="840" y="9"/>
                      <a:pt x="805" y="27"/>
                    </a:cubicBezTo>
                    <a:cubicBezTo>
                      <a:pt x="226" y="323"/>
                      <a:pt x="0" y="2217"/>
                      <a:pt x="0" y="2217"/>
                    </a:cubicBezTo>
                    <a:cubicBezTo>
                      <a:pt x="275" y="2077"/>
                      <a:pt x="1257" y="1"/>
                      <a:pt x="8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711;p36">
                <a:extLst>
                  <a:ext uri="{FF2B5EF4-FFF2-40B4-BE49-F238E27FC236}">
                    <a16:creationId xmlns:a16="http://schemas.microsoft.com/office/drawing/2014/main" id="{6B5AFB1E-A1D0-CF6F-C643-94A66664D212}"/>
                  </a:ext>
                </a:extLst>
              </p:cNvPr>
              <p:cNvSpPr/>
              <p:nvPr/>
            </p:nvSpPr>
            <p:spPr>
              <a:xfrm rot="-1400388">
                <a:off x="2511120" y="2453676"/>
                <a:ext cx="40021" cy="79859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748" extrusionOk="0">
                    <a:moveTo>
                      <a:pt x="705" y="1"/>
                    </a:moveTo>
                    <a:cubicBezTo>
                      <a:pt x="668" y="1"/>
                      <a:pt x="605" y="61"/>
                      <a:pt x="514" y="204"/>
                    </a:cubicBezTo>
                    <a:cubicBezTo>
                      <a:pt x="0" y="993"/>
                      <a:pt x="64" y="1747"/>
                      <a:pt x="64" y="1747"/>
                    </a:cubicBezTo>
                    <a:cubicBezTo>
                      <a:pt x="530" y="1252"/>
                      <a:pt x="876" y="1"/>
                      <a:pt x="7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712;p36">
                <a:extLst>
                  <a:ext uri="{FF2B5EF4-FFF2-40B4-BE49-F238E27FC236}">
                    <a16:creationId xmlns:a16="http://schemas.microsoft.com/office/drawing/2014/main" id="{0F5C9A52-666D-3ACB-EB14-401968E21250}"/>
                  </a:ext>
                </a:extLst>
              </p:cNvPr>
              <p:cNvSpPr/>
              <p:nvPr/>
            </p:nvSpPr>
            <p:spPr>
              <a:xfrm rot="-1400388">
                <a:off x="2423164" y="2487416"/>
                <a:ext cx="75656" cy="41757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914" extrusionOk="0">
                    <a:moveTo>
                      <a:pt x="669" y="1"/>
                    </a:moveTo>
                    <a:cubicBezTo>
                      <a:pt x="0" y="1"/>
                      <a:pt x="1175" y="886"/>
                      <a:pt x="1655" y="913"/>
                    </a:cubicBezTo>
                    <a:cubicBezTo>
                      <a:pt x="1655" y="913"/>
                      <a:pt x="1410" y="25"/>
                      <a:pt x="692" y="1"/>
                    </a:cubicBezTo>
                    <a:cubicBezTo>
                      <a:pt x="684" y="1"/>
                      <a:pt x="677" y="1"/>
                      <a:pt x="6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713;p36">
                <a:extLst>
                  <a:ext uri="{FF2B5EF4-FFF2-40B4-BE49-F238E27FC236}">
                    <a16:creationId xmlns:a16="http://schemas.microsoft.com/office/drawing/2014/main" id="{4E407FCA-5BCF-AE5E-00C7-2825353FFE7D}"/>
                  </a:ext>
                </a:extLst>
              </p:cNvPr>
              <p:cNvSpPr/>
              <p:nvPr/>
            </p:nvSpPr>
            <p:spPr>
              <a:xfrm rot="-1400388">
                <a:off x="2450774" y="2548902"/>
                <a:ext cx="102245" cy="44498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974" extrusionOk="0">
                    <a:moveTo>
                      <a:pt x="803" y="1"/>
                    </a:moveTo>
                    <a:cubicBezTo>
                      <a:pt x="757" y="1"/>
                      <a:pt x="711" y="6"/>
                      <a:pt x="666" y="16"/>
                    </a:cubicBezTo>
                    <a:cubicBezTo>
                      <a:pt x="0" y="168"/>
                      <a:pt x="1380" y="974"/>
                      <a:pt x="2155" y="974"/>
                    </a:cubicBezTo>
                    <a:cubicBezTo>
                      <a:pt x="2183" y="974"/>
                      <a:pt x="2211" y="973"/>
                      <a:pt x="2238" y="970"/>
                    </a:cubicBezTo>
                    <a:cubicBezTo>
                      <a:pt x="2238" y="970"/>
                      <a:pt x="1464" y="1"/>
                      <a:pt x="8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714;p36">
                <a:extLst>
                  <a:ext uri="{FF2B5EF4-FFF2-40B4-BE49-F238E27FC236}">
                    <a16:creationId xmlns:a16="http://schemas.microsoft.com/office/drawing/2014/main" id="{1F375119-44EF-4530-DEAC-26985C8B920C}"/>
                  </a:ext>
                </a:extLst>
              </p:cNvPr>
              <p:cNvSpPr/>
              <p:nvPr/>
            </p:nvSpPr>
            <p:spPr>
              <a:xfrm rot="-1400388">
                <a:off x="2499185" y="2611891"/>
                <a:ext cx="102839" cy="54914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202" extrusionOk="0">
                    <a:moveTo>
                      <a:pt x="752" y="0"/>
                    </a:moveTo>
                    <a:cubicBezTo>
                      <a:pt x="0" y="0"/>
                      <a:pt x="586" y="698"/>
                      <a:pt x="2251" y="1202"/>
                    </a:cubicBezTo>
                    <a:cubicBezTo>
                      <a:pt x="2251" y="1202"/>
                      <a:pt x="1655" y="38"/>
                      <a:pt x="815" y="2"/>
                    </a:cubicBezTo>
                    <a:cubicBezTo>
                      <a:pt x="793" y="1"/>
                      <a:pt x="772" y="0"/>
                      <a:pt x="7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715;p36">
                <a:extLst>
                  <a:ext uri="{FF2B5EF4-FFF2-40B4-BE49-F238E27FC236}">
                    <a16:creationId xmlns:a16="http://schemas.microsoft.com/office/drawing/2014/main" id="{484D6935-40D7-94C2-F290-C121B1A25E48}"/>
                  </a:ext>
                </a:extLst>
              </p:cNvPr>
              <p:cNvSpPr/>
              <p:nvPr/>
            </p:nvSpPr>
            <p:spPr>
              <a:xfrm rot="-1400388">
                <a:off x="2514042" y="2680854"/>
                <a:ext cx="137423" cy="64737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1417" extrusionOk="0">
                    <a:moveTo>
                      <a:pt x="1029" y="0"/>
                    </a:moveTo>
                    <a:cubicBezTo>
                      <a:pt x="1004" y="0"/>
                      <a:pt x="979" y="1"/>
                      <a:pt x="955" y="3"/>
                    </a:cubicBezTo>
                    <a:cubicBezTo>
                      <a:pt x="0" y="87"/>
                      <a:pt x="1946" y="1258"/>
                      <a:pt x="3007" y="1416"/>
                    </a:cubicBezTo>
                    <a:cubicBezTo>
                      <a:pt x="3007" y="1416"/>
                      <a:pt x="1969" y="0"/>
                      <a:pt x="10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716;p36">
                <a:extLst>
                  <a:ext uri="{FF2B5EF4-FFF2-40B4-BE49-F238E27FC236}">
                    <a16:creationId xmlns:a16="http://schemas.microsoft.com/office/drawing/2014/main" id="{3984696B-5724-9EB9-6984-620CADC7C5CA}"/>
                  </a:ext>
                </a:extLst>
              </p:cNvPr>
              <p:cNvSpPr/>
              <p:nvPr/>
            </p:nvSpPr>
            <p:spPr>
              <a:xfrm rot="-1400388">
                <a:off x="2573224" y="2762025"/>
                <a:ext cx="126550" cy="64097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1403" extrusionOk="0">
                    <a:moveTo>
                      <a:pt x="720" y="1"/>
                    </a:moveTo>
                    <a:cubicBezTo>
                      <a:pt x="0" y="1"/>
                      <a:pt x="1042" y="1000"/>
                      <a:pt x="2770" y="1402"/>
                    </a:cubicBezTo>
                    <a:cubicBezTo>
                      <a:pt x="2770" y="1402"/>
                      <a:pt x="1790" y="123"/>
                      <a:pt x="843" y="9"/>
                    </a:cubicBezTo>
                    <a:cubicBezTo>
                      <a:pt x="798" y="4"/>
                      <a:pt x="756" y="1"/>
                      <a:pt x="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717;p36">
                <a:extLst>
                  <a:ext uri="{FF2B5EF4-FFF2-40B4-BE49-F238E27FC236}">
                    <a16:creationId xmlns:a16="http://schemas.microsoft.com/office/drawing/2014/main" id="{B20834B8-BD78-7345-DEC9-2DBDF3C467F0}"/>
                  </a:ext>
                </a:extLst>
              </p:cNvPr>
              <p:cNvSpPr/>
              <p:nvPr/>
            </p:nvSpPr>
            <p:spPr>
              <a:xfrm rot="-1400388">
                <a:off x="2560247" y="2844913"/>
                <a:ext cx="180185" cy="65102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425" extrusionOk="0">
                    <a:moveTo>
                      <a:pt x="1534" y="0"/>
                    </a:moveTo>
                    <a:cubicBezTo>
                      <a:pt x="1442" y="0"/>
                      <a:pt x="1350" y="9"/>
                      <a:pt x="1260" y="27"/>
                    </a:cubicBezTo>
                    <a:cubicBezTo>
                      <a:pt x="1" y="288"/>
                      <a:pt x="3778" y="1424"/>
                      <a:pt x="3944" y="1424"/>
                    </a:cubicBezTo>
                    <a:cubicBezTo>
                      <a:pt x="3944" y="1424"/>
                      <a:pt x="2716" y="0"/>
                      <a:pt x="15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718;p36">
                <a:extLst>
                  <a:ext uri="{FF2B5EF4-FFF2-40B4-BE49-F238E27FC236}">
                    <a16:creationId xmlns:a16="http://schemas.microsoft.com/office/drawing/2014/main" id="{5540B9CC-856D-BB65-0931-1FCF2DAB496B}"/>
                  </a:ext>
                </a:extLst>
              </p:cNvPr>
              <p:cNvSpPr/>
              <p:nvPr/>
            </p:nvSpPr>
            <p:spPr>
              <a:xfrm rot="-1400388">
                <a:off x="2609328" y="2898665"/>
                <a:ext cx="160266" cy="62361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1365" extrusionOk="0">
                    <a:moveTo>
                      <a:pt x="1009" y="0"/>
                    </a:moveTo>
                    <a:cubicBezTo>
                      <a:pt x="987" y="0"/>
                      <a:pt x="964" y="1"/>
                      <a:pt x="943" y="2"/>
                    </a:cubicBezTo>
                    <a:cubicBezTo>
                      <a:pt x="1" y="69"/>
                      <a:pt x="2480" y="1364"/>
                      <a:pt x="3490" y="1364"/>
                    </a:cubicBezTo>
                    <a:cubicBezTo>
                      <a:pt x="3496" y="1364"/>
                      <a:pt x="3502" y="1364"/>
                      <a:pt x="3508" y="1364"/>
                    </a:cubicBezTo>
                    <a:cubicBezTo>
                      <a:pt x="3508" y="1364"/>
                      <a:pt x="1963" y="0"/>
                      <a:pt x="1009" y="0"/>
                    </a:cubicBezTo>
                    <a:close/>
                  </a:path>
                </a:pathLst>
              </a:custGeom>
              <a:solidFill>
                <a:srgbClr val="9CC4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719;p36">
                <a:extLst>
                  <a:ext uri="{FF2B5EF4-FFF2-40B4-BE49-F238E27FC236}">
                    <a16:creationId xmlns:a16="http://schemas.microsoft.com/office/drawing/2014/main" id="{CFED6F77-EC14-A5E6-1640-15D71256800A}"/>
                  </a:ext>
                </a:extLst>
              </p:cNvPr>
              <p:cNvSpPr/>
              <p:nvPr/>
            </p:nvSpPr>
            <p:spPr>
              <a:xfrm rot="-1400388">
                <a:off x="2454208" y="2669582"/>
                <a:ext cx="208328" cy="272471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5964" extrusionOk="0">
                    <a:moveTo>
                      <a:pt x="1" y="773"/>
                    </a:moveTo>
                    <a:lnTo>
                      <a:pt x="1" y="773"/>
                    </a:lnTo>
                    <a:cubicBezTo>
                      <a:pt x="530" y="2738"/>
                      <a:pt x="3446" y="5659"/>
                      <a:pt x="3387" y="5840"/>
                    </a:cubicBezTo>
                    <a:lnTo>
                      <a:pt x="4106" y="5916"/>
                    </a:lnTo>
                    <a:lnTo>
                      <a:pt x="4106" y="5916"/>
                    </a:lnTo>
                    <a:cubicBezTo>
                      <a:pt x="3842" y="5446"/>
                      <a:pt x="1656" y="1625"/>
                      <a:pt x="1" y="773"/>
                    </a:cubicBezTo>
                    <a:close/>
                    <a:moveTo>
                      <a:pt x="4106" y="5916"/>
                    </a:moveTo>
                    <a:cubicBezTo>
                      <a:pt x="4124" y="5947"/>
                      <a:pt x="4133" y="5964"/>
                      <a:pt x="4133" y="5964"/>
                    </a:cubicBezTo>
                    <a:cubicBezTo>
                      <a:pt x="4133" y="5964"/>
                      <a:pt x="4125" y="5947"/>
                      <a:pt x="4109" y="5916"/>
                    </a:cubicBezTo>
                    <a:lnTo>
                      <a:pt x="4109" y="5916"/>
                    </a:lnTo>
                    <a:lnTo>
                      <a:pt x="4106" y="5916"/>
                    </a:lnTo>
                    <a:close/>
                    <a:moveTo>
                      <a:pt x="1461" y="0"/>
                    </a:moveTo>
                    <a:lnTo>
                      <a:pt x="1461" y="0"/>
                    </a:lnTo>
                    <a:cubicBezTo>
                      <a:pt x="1699" y="1151"/>
                      <a:pt x="3857" y="5419"/>
                      <a:pt x="4109" y="5916"/>
                    </a:cubicBezTo>
                    <a:lnTo>
                      <a:pt x="4109" y="5916"/>
                    </a:lnTo>
                    <a:lnTo>
                      <a:pt x="4559" y="5964"/>
                    </a:lnTo>
                    <a:cubicBezTo>
                      <a:pt x="4559" y="5964"/>
                      <a:pt x="3099" y="1228"/>
                      <a:pt x="14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720;p36">
                <a:extLst>
                  <a:ext uri="{FF2B5EF4-FFF2-40B4-BE49-F238E27FC236}">
                    <a16:creationId xmlns:a16="http://schemas.microsoft.com/office/drawing/2014/main" id="{3884317A-4588-3B54-10C7-A2E287E9D00C}"/>
                  </a:ext>
                </a:extLst>
              </p:cNvPr>
              <p:cNvSpPr/>
              <p:nvPr/>
            </p:nvSpPr>
            <p:spPr>
              <a:xfrm rot="-1400388">
                <a:off x="2732175" y="2774339"/>
                <a:ext cx="135824" cy="135687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2970" extrusionOk="0">
                    <a:moveTo>
                      <a:pt x="1484" y="1"/>
                    </a:moveTo>
                    <a:cubicBezTo>
                      <a:pt x="664" y="1"/>
                      <a:pt x="1" y="664"/>
                      <a:pt x="1" y="1485"/>
                    </a:cubicBezTo>
                    <a:cubicBezTo>
                      <a:pt x="1" y="2306"/>
                      <a:pt x="664" y="2969"/>
                      <a:pt x="1484" y="2969"/>
                    </a:cubicBezTo>
                    <a:cubicBezTo>
                      <a:pt x="2305" y="2969"/>
                      <a:pt x="2972" y="2306"/>
                      <a:pt x="2972" y="1485"/>
                    </a:cubicBezTo>
                    <a:cubicBezTo>
                      <a:pt x="2972" y="664"/>
                      <a:pt x="2305" y="1"/>
                      <a:pt x="14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721;p36">
                <a:extLst>
                  <a:ext uri="{FF2B5EF4-FFF2-40B4-BE49-F238E27FC236}">
                    <a16:creationId xmlns:a16="http://schemas.microsoft.com/office/drawing/2014/main" id="{D2AFA51D-04A6-6192-8990-6E46D18C4652}"/>
                  </a:ext>
                </a:extLst>
              </p:cNvPr>
              <p:cNvSpPr/>
              <p:nvPr/>
            </p:nvSpPr>
            <p:spPr>
              <a:xfrm rot="-1400388">
                <a:off x="2840346" y="2762777"/>
                <a:ext cx="146652" cy="146423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3205" extrusionOk="0">
                    <a:moveTo>
                      <a:pt x="1603" y="1"/>
                    </a:moveTo>
                    <a:cubicBezTo>
                      <a:pt x="719" y="1"/>
                      <a:pt x="0" y="718"/>
                      <a:pt x="0" y="1602"/>
                    </a:cubicBezTo>
                    <a:cubicBezTo>
                      <a:pt x="0" y="2487"/>
                      <a:pt x="719" y="3205"/>
                      <a:pt x="1603" y="3205"/>
                    </a:cubicBezTo>
                    <a:cubicBezTo>
                      <a:pt x="2490" y="3205"/>
                      <a:pt x="3209" y="2487"/>
                      <a:pt x="3209" y="1602"/>
                    </a:cubicBezTo>
                    <a:cubicBezTo>
                      <a:pt x="3209" y="718"/>
                      <a:pt x="2490" y="1"/>
                      <a:pt x="16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722;p36">
                <a:extLst>
                  <a:ext uri="{FF2B5EF4-FFF2-40B4-BE49-F238E27FC236}">
                    <a16:creationId xmlns:a16="http://schemas.microsoft.com/office/drawing/2014/main" id="{EBDC6E1F-ECAD-30D5-8351-C7D105809CA9}"/>
                  </a:ext>
                </a:extLst>
              </p:cNvPr>
              <p:cNvSpPr/>
              <p:nvPr/>
            </p:nvSpPr>
            <p:spPr>
              <a:xfrm rot="-1400388">
                <a:off x="2810168" y="2733050"/>
                <a:ext cx="29239" cy="50117"/>
              </a:xfrm>
              <a:custGeom>
                <a:avLst/>
                <a:gdLst/>
                <a:ahLst/>
                <a:cxnLst/>
                <a:rect l="l" t="t" r="r" b="b"/>
                <a:pathLst>
                  <a:path w="640" h="1097" extrusionOk="0">
                    <a:moveTo>
                      <a:pt x="517" y="0"/>
                    </a:moveTo>
                    <a:cubicBezTo>
                      <a:pt x="505" y="465"/>
                      <a:pt x="4" y="1010"/>
                      <a:pt x="0" y="1014"/>
                    </a:cubicBezTo>
                    <a:lnTo>
                      <a:pt x="87" y="1097"/>
                    </a:lnTo>
                    <a:cubicBezTo>
                      <a:pt x="110" y="1073"/>
                      <a:pt x="627" y="516"/>
                      <a:pt x="6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723;p36">
                <a:extLst>
                  <a:ext uri="{FF2B5EF4-FFF2-40B4-BE49-F238E27FC236}">
                    <a16:creationId xmlns:a16="http://schemas.microsoft.com/office/drawing/2014/main" id="{09C2A5D6-6300-49E8-9401-E101F824AB3A}"/>
                  </a:ext>
                </a:extLst>
              </p:cNvPr>
              <p:cNvSpPr/>
              <p:nvPr/>
            </p:nvSpPr>
            <p:spPr>
              <a:xfrm rot="-1400388">
                <a:off x="2770018" y="2705448"/>
                <a:ext cx="54823" cy="61310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1342" extrusionOk="0">
                    <a:moveTo>
                      <a:pt x="465" y="1"/>
                    </a:moveTo>
                    <a:lnTo>
                      <a:pt x="465" y="1"/>
                    </a:lnTo>
                    <a:cubicBezTo>
                      <a:pt x="0" y="797"/>
                      <a:pt x="1049" y="1342"/>
                      <a:pt x="1049" y="1342"/>
                    </a:cubicBezTo>
                    <a:cubicBezTo>
                      <a:pt x="1049" y="1342"/>
                      <a:pt x="1199" y="123"/>
                      <a:pt x="4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724;p36">
                <a:extLst>
                  <a:ext uri="{FF2B5EF4-FFF2-40B4-BE49-F238E27FC236}">
                    <a16:creationId xmlns:a16="http://schemas.microsoft.com/office/drawing/2014/main" id="{43218045-8751-293D-0BE3-5DB042226240}"/>
                  </a:ext>
                </a:extLst>
              </p:cNvPr>
              <p:cNvSpPr/>
              <p:nvPr/>
            </p:nvSpPr>
            <p:spPr>
              <a:xfrm rot="-368213">
                <a:off x="2565849" y="2861470"/>
                <a:ext cx="582382" cy="755068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13172" extrusionOk="0">
                    <a:moveTo>
                      <a:pt x="7905" y="0"/>
                    </a:moveTo>
                    <a:cubicBezTo>
                      <a:pt x="3356" y="0"/>
                      <a:pt x="423" y="578"/>
                      <a:pt x="423" y="578"/>
                    </a:cubicBezTo>
                    <a:cubicBezTo>
                      <a:pt x="0" y="3956"/>
                      <a:pt x="916" y="12998"/>
                      <a:pt x="916" y="12998"/>
                    </a:cubicBezTo>
                    <a:cubicBezTo>
                      <a:pt x="2841" y="13128"/>
                      <a:pt x="5005" y="13171"/>
                      <a:pt x="7036" y="13171"/>
                    </a:cubicBezTo>
                    <a:cubicBezTo>
                      <a:pt x="11097" y="13171"/>
                      <a:pt x="14623" y="12998"/>
                      <a:pt x="14623" y="12998"/>
                    </a:cubicBezTo>
                    <a:cubicBezTo>
                      <a:pt x="14623" y="12998"/>
                      <a:pt x="15594" y="4939"/>
                      <a:pt x="14749" y="436"/>
                    </a:cubicBezTo>
                    <a:cubicBezTo>
                      <a:pt x="12229" y="113"/>
                      <a:pt x="9910" y="0"/>
                      <a:pt x="79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" name="Google Shape;725;p36">
              <a:extLst>
                <a:ext uri="{FF2B5EF4-FFF2-40B4-BE49-F238E27FC236}">
                  <a16:creationId xmlns:a16="http://schemas.microsoft.com/office/drawing/2014/main" id="{3BE7C355-CCDF-0D49-BB53-8A6044BBEA0B}"/>
                </a:ext>
              </a:extLst>
            </p:cNvPr>
            <p:cNvGrpSpPr/>
            <p:nvPr/>
          </p:nvGrpSpPr>
          <p:grpSpPr>
            <a:xfrm>
              <a:off x="3032823" y="2701538"/>
              <a:ext cx="582366" cy="1348135"/>
              <a:chOff x="3084623" y="2225650"/>
              <a:chExt cx="582366" cy="1348135"/>
            </a:xfrm>
          </p:grpSpPr>
          <p:sp>
            <p:nvSpPr>
              <p:cNvPr id="44" name="Google Shape;726;p36">
                <a:extLst>
                  <a:ext uri="{FF2B5EF4-FFF2-40B4-BE49-F238E27FC236}">
                    <a16:creationId xmlns:a16="http://schemas.microsoft.com/office/drawing/2014/main" id="{1AEF0ED2-9D4A-CB27-9E62-07913E61F582}"/>
                  </a:ext>
                </a:extLst>
              </p:cNvPr>
              <p:cNvSpPr/>
              <p:nvPr/>
            </p:nvSpPr>
            <p:spPr>
              <a:xfrm>
                <a:off x="3265000" y="2225650"/>
                <a:ext cx="231906" cy="532845"/>
              </a:xfrm>
              <a:custGeom>
                <a:avLst/>
                <a:gdLst/>
                <a:ahLst/>
                <a:cxnLst/>
                <a:rect l="l" t="t" r="r" b="b"/>
                <a:pathLst>
                  <a:path w="5282" h="12137" extrusionOk="0">
                    <a:moveTo>
                      <a:pt x="3530" y="0"/>
                    </a:moveTo>
                    <a:cubicBezTo>
                      <a:pt x="3262" y="0"/>
                      <a:pt x="2975" y="216"/>
                      <a:pt x="2699" y="604"/>
                    </a:cubicBezTo>
                    <a:cubicBezTo>
                      <a:pt x="1393" y="2451"/>
                      <a:pt x="0" y="12136"/>
                      <a:pt x="0" y="12136"/>
                    </a:cubicBezTo>
                    <a:lnTo>
                      <a:pt x="4187" y="11489"/>
                    </a:lnTo>
                    <a:cubicBezTo>
                      <a:pt x="5282" y="3052"/>
                      <a:pt x="4537" y="0"/>
                      <a:pt x="3530" y="0"/>
                    </a:cubicBezTo>
                    <a:close/>
                  </a:path>
                </a:pathLst>
              </a:custGeom>
              <a:solidFill>
                <a:srgbClr val="DC8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727;p36">
                <a:extLst>
                  <a:ext uri="{FF2B5EF4-FFF2-40B4-BE49-F238E27FC236}">
                    <a16:creationId xmlns:a16="http://schemas.microsoft.com/office/drawing/2014/main" id="{B1E0E309-5695-BCB4-60B4-1942E43CB19F}"/>
                  </a:ext>
                </a:extLst>
              </p:cNvPr>
              <p:cNvSpPr/>
              <p:nvPr/>
            </p:nvSpPr>
            <p:spPr>
              <a:xfrm>
                <a:off x="3355268" y="2348317"/>
                <a:ext cx="95186" cy="31829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725" extrusionOk="0">
                    <a:moveTo>
                      <a:pt x="1073" y="1"/>
                    </a:moveTo>
                    <a:cubicBezTo>
                      <a:pt x="418" y="1"/>
                      <a:pt x="0" y="546"/>
                      <a:pt x="0" y="546"/>
                    </a:cubicBezTo>
                    <a:cubicBezTo>
                      <a:pt x="0" y="546"/>
                      <a:pt x="362" y="724"/>
                      <a:pt x="969" y="724"/>
                    </a:cubicBezTo>
                    <a:cubicBezTo>
                      <a:pt x="1302" y="724"/>
                      <a:pt x="1707" y="671"/>
                      <a:pt x="2167" y="506"/>
                    </a:cubicBezTo>
                    <a:cubicBezTo>
                      <a:pt x="1761" y="128"/>
                      <a:pt x="1389" y="1"/>
                      <a:pt x="1073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728;p36">
                <a:extLst>
                  <a:ext uri="{FF2B5EF4-FFF2-40B4-BE49-F238E27FC236}">
                    <a16:creationId xmlns:a16="http://schemas.microsoft.com/office/drawing/2014/main" id="{D09969D2-7BE2-132B-9C3C-CDD3A0DEE090}"/>
                  </a:ext>
                </a:extLst>
              </p:cNvPr>
              <p:cNvSpPr/>
              <p:nvPr/>
            </p:nvSpPr>
            <p:spPr>
              <a:xfrm>
                <a:off x="3332394" y="2466988"/>
                <a:ext cx="107831" cy="35956"/>
              </a:xfrm>
              <a:custGeom>
                <a:avLst/>
                <a:gdLst/>
                <a:ahLst/>
                <a:cxnLst/>
                <a:rect l="l" t="t" r="r" b="b"/>
                <a:pathLst>
                  <a:path w="2456" h="819" extrusionOk="0">
                    <a:moveTo>
                      <a:pt x="1213" y="0"/>
                    </a:moveTo>
                    <a:cubicBezTo>
                      <a:pt x="472" y="0"/>
                      <a:pt x="0" y="617"/>
                      <a:pt x="0" y="617"/>
                    </a:cubicBezTo>
                    <a:cubicBezTo>
                      <a:pt x="0" y="617"/>
                      <a:pt x="411" y="819"/>
                      <a:pt x="1100" y="819"/>
                    </a:cubicBezTo>
                    <a:cubicBezTo>
                      <a:pt x="1476" y="819"/>
                      <a:pt x="1935" y="759"/>
                      <a:pt x="2455" y="574"/>
                    </a:cubicBezTo>
                    <a:cubicBezTo>
                      <a:pt x="1993" y="145"/>
                      <a:pt x="1572" y="0"/>
                      <a:pt x="1213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729;p36">
                <a:extLst>
                  <a:ext uri="{FF2B5EF4-FFF2-40B4-BE49-F238E27FC236}">
                    <a16:creationId xmlns:a16="http://schemas.microsoft.com/office/drawing/2014/main" id="{FFDC3FBF-73CB-B1AD-2BD4-1044B11995C1}"/>
                  </a:ext>
                </a:extLst>
              </p:cNvPr>
              <p:cNvSpPr/>
              <p:nvPr/>
            </p:nvSpPr>
            <p:spPr>
              <a:xfrm>
                <a:off x="3308466" y="2578679"/>
                <a:ext cx="131232" cy="43727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996" extrusionOk="0">
                    <a:moveTo>
                      <a:pt x="1477" y="0"/>
                    </a:moveTo>
                    <a:cubicBezTo>
                      <a:pt x="576" y="0"/>
                      <a:pt x="1" y="749"/>
                      <a:pt x="1" y="749"/>
                    </a:cubicBezTo>
                    <a:cubicBezTo>
                      <a:pt x="1" y="749"/>
                      <a:pt x="501" y="996"/>
                      <a:pt x="1342" y="996"/>
                    </a:cubicBezTo>
                    <a:cubicBezTo>
                      <a:pt x="1799" y="996"/>
                      <a:pt x="2356" y="923"/>
                      <a:pt x="2988" y="698"/>
                    </a:cubicBezTo>
                    <a:cubicBezTo>
                      <a:pt x="2427" y="176"/>
                      <a:pt x="1914" y="0"/>
                      <a:pt x="1477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730;p36">
                <a:extLst>
                  <a:ext uri="{FF2B5EF4-FFF2-40B4-BE49-F238E27FC236}">
                    <a16:creationId xmlns:a16="http://schemas.microsoft.com/office/drawing/2014/main" id="{0CECFFD9-B1AA-F884-0796-262EF56B784E}"/>
                  </a:ext>
                </a:extLst>
              </p:cNvPr>
              <p:cNvSpPr/>
              <p:nvPr/>
            </p:nvSpPr>
            <p:spPr>
              <a:xfrm>
                <a:off x="3329979" y="2340721"/>
                <a:ext cx="292846" cy="503167"/>
              </a:xfrm>
              <a:custGeom>
                <a:avLst/>
                <a:gdLst/>
                <a:ahLst/>
                <a:cxnLst/>
                <a:rect l="l" t="t" r="r" b="b"/>
                <a:pathLst>
                  <a:path w="6670" h="11461" extrusionOk="0">
                    <a:moveTo>
                      <a:pt x="5264" y="1"/>
                    </a:moveTo>
                    <a:cubicBezTo>
                      <a:pt x="5017" y="1"/>
                      <a:pt x="4731" y="169"/>
                      <a:pt x="4432" y="477"/>
                    </a:cubicBezTo>
                    <a:cubicBezTo>
                      <a:pt x="2858" y="2104"/>
                      <a:pt x="1" y="11461"/>
                      <a:pt x="1" y="11461"/>
                    </a:cubicBezTo>
                    <a:lnTo>
                      <a:pt x="4235" y="11461"/>
                    </a:lnTo>
                    <a:cubicBezTo>
                      <a:pt x="6669" y="3077"/>
                      <a:pt x="6322" y="1"/>
                      <a:pt x="5264" y="1"/>
                    </a:cubicBezTo>
                    <a:close/>
                  </a:path>
                </a:pathLst>
              </a:custGeom>
              <a:solidFill>
                <a:srgbClr val="FFA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31;p36">
                <a:extLst>
                  <a:ext uri="{FF2B5EF4-FFF2-40B4-BE49-F238E27FC236}">
                    <a16:creationId xmlns:a16="http://schemas.microsoft.com/office/drawing/2014/main" id="{7C5CB8F1-DA51-F268-67EF-968BF6DA0154}"/>
                  </a:ext>
                </a:extLst>
              </p:cNvPr>
              <p:cNvSpPr/>
              <p:nvPr/>
            </p:nvSpPr>
            <p:spPr>
              <a:xfrm>
                <a:off x="3478114" y="2459041"/>
                <a:ext cx="94484" cy="33015"/>
              </a:xfrm>
              <a:custGeom>
                <a:avLst/>
                <a:gdLst/>
                <a:ahLst/>
                <a:cxnLst/>
                <a:rect l="l" t="t" r="r" b="b"/>
                <a:pathLst>
                  <a:path w="2152" h="752" extrusionOk="0">
                    <a:moveTo>
                      <a:pt x="962" y="1"/>
                    </a:moveTo>
                    <a:cubicBezTo>
                      <a:pt x="406" y="1"/>
                      <a:pt x="0" y="387"/>
                      <a:pt x="0" y="387"/>
                    </a:cubicBezTo>
                    <a:cubicBezTo>
                      <a:pt x="0" y="387"/>
                      <a:pt x="521" y="751"/>
                      <a:pt x="1445" y="751"/>
                    </a:cubicBezTo>
                    <a:cubicBezTo>
                      <a:pt x="1659" y="751"/>
                      <a:pt x="1895" y="732"/>
                      <a:pt x="2151" y="683"/>
                    </a:cubicBezTo>
                    <a:cubicBezTo>
                      <a:pt x="1738" y="160"/>
                      <a:pt x="1319" y="1"/>
                      <a:pt x="962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732;p36">
                <a:extLst>
                  <a:ext uri="{FF2B5EF4-FFF2-40B4-BE49-F238E27FC236}">
                    <a16:creationId xmlns:a16="http://schemas.microsoft.com/office/drawing/2014/main" id="{68180D53-5FA8-0BC0-182B-8B64E39F1239}"/>
                  </a:ext>
                </a:extLst>
              </p:cNvPr>
              <p:cNvSpPr/>
              <p:nvPr/>
            </p:nvSpPr>
            <p:spPr>
              <a:xfrm>
                <a:off x="3437063" y="2573586"/>
                <a:ext cx="106777" cy="37449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853" extrusionOk="0">
                    <a:moveTo>
                      <a:pt x="1087" y="1"/>
                    </a:moveTo>
                    <a:cubicBezTo>
                      <a:pt x="459" y="1"/>
                      <a:pt x="0" y="439"/>
                      <a:pt x="0" y="439"/>
                    </a:cubicBezTo>
                    <a:cubicBezTo>
                      <a:pt x="0" y="439"/>
                      <a:pt x="586" y="853"/>
                      <a:pt x="1627" y="853"/>
                    </a:cubicBezTo>
                    <a:cubicBezTo>
                      <a:pt x="1871" y="853"/>
                      <a:pt x="2140" y="830"/>
                      <a:pt x="2432" y="774"/>
                    </a:cubicBezTo>
                    <a:cubicBezTo>
                      <a:pt x="1964" y="181"/>
                      <a:pt x="1490" y="1"/>
                      <a:pt x="1087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733;p36">
                <a:extLst>
                  <a:ext uri="{FF2B5EF4-FFF2-40B4-BE49-F238E27FC236}">
                    <a16:creationId xmlns:a16="http://schemas.microsoft.com/office/drawing/2014/main" id="{C817FBAE-F195-6342-07B9-92149962B9F4}"/>
                  </a:ext>
                </a:extLst>
              </p:cNvPr>
              <p:cNvSpPr/>
              <p:nvPr/>
            </p:nvSpPr>
            <p:spPr>
              <a:xfrm>
                <a:off x="3395485" y="2681940"/>
                <a:ext cx="130003" cy="45483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1036" extrusionOk="0">
                    <a:moveTo>
                      <a:pt x="1320" y="1"/>
                    </a:moveTo>
                    <a:cubicBezTo>
                      <a:pt x="556" y="1"/>
                      <a:pt x="0" y="532"/>
                      <a:pt x="0" y="532"/>
                    </a:cubicBezTo>
                    <a:cubicBezTo>
                      <a:pt x="0" y="532"/>
                      <a:pt x="715" y="1036"/>
                      <a:pt x="1987" y="1036"/>
                    </a:cubicBezTo>
                    <a:cubicBezTo>
                      <a:pt x="2282" y="1036"/>
                      <a:pt x="2607" y="1009"/>
                      <a:pt x="2960" y="942"/>
                    </a:cubicBezTo>
                    <a:cubicBezTo>
                      <a:pt x="2389" y="220"/>
                      <a:pt x="1811" y="1"/>
                      <a:pt x="1320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734;p36">
                <a:extLst>
                  <a:ext uri="{FF2B5EF4-FFF2-40B4-BE49-F238E27FC236}">
                    <a16:creationId xmlns:a16="http://schemas.microsoft.com/office/drawing/2014/main" id="{3E61BF3B-FAF9-36F0-86FE-2E7F215A1E4B}"/>
                  </a:ext>
                </a:extLst>
              </p:cNvPr>
              <p:cNvSpPr/>
              <p:nvPr/>
            </p:nvSpPr>
            <p:spPr>
              <a:xfrm>
                <a:off x="3543269" y="2403064"/>
                <a:ext cx="4742" cy="3732"/>
              </a:xfrm>
              <a:custGeom>
                <a:avLst/>
                <a:gdLst/>
                <a:ahLst/>
                <a:cxnLst/>
                <a:rect l="l" t="t" r="r" b="b"/>
                <a:pathLst>
                  <a:path w="108" h="85" extrusionOk="0">
                    <a:moveTo>
                      <a:pt x="55" y="1"/>
                    </a:moveTo>
                    <a:cubicBezTo>
                      <a:pt x="0" y="1"/>
                      <a:pt x="0" y="84"/>
                      <a:pt x="55" y="84"/>
                    </a:cubicBezTo>
                    <a:cubicBezTo>
                      <a:pt x="108" y="84"/>
                      <a:pt x="108" y="1"/>
                      <a:pt x="55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735;p36">
                <a:extLst>
                  <a:ext uri="{FF2B5EF4-FFF2-40B4-BE49-F238E27FC236}">
                    <a16:creationId xmlns:a16="http://schemas.microsoft.com/office/drawing/2014/main" id="{B531BCF0-8945-D65F-4AB5-A5FD01601634}"/>
                  </a:ext>
                </a:extLst>
              </p:cNvPr>
              <p:cNvSpPr/>
              <p:nvPr/>
            </p:nvSpPr>
            <p:spPr>
              <a:xfrm>
                <a:off x="3561270" y="2419045"/>
                <a:ext cx="5093" cy="382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87" extrusionOk="0">
                    <a:moveTo>
                      <a:pt x="60" y="0"/>
                    </a:moveTo>
                    <a:cubicBezTo>
                      <a:pt x="1" y="0"/>
                      <a:pt x="1" y="87"/>
                      <a:pt x="60" y="87"/>
                    </a:cubicBezTo>
                    <a:cubicBezTo>
                      <a:pt x="115" y="87"/>
                      <a:pt x="115" y="0"/>
                      <a:pt x="60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736;p36">
                <a:extLst>
                  <a:ext uri="{FF2B5EF4-FFF2-40B4-BE49-F238E27FC236}">
                    <a16:creationId xmlns:a16="http://schemas.microsoft.com/office/drawing/2014/main" id="{5C244FEF-5A94-DAED-56E7-BF323B7EE3B5}"/>
                  </a:ext>
                </a:extLst>
              </p:cNvPr>
              <p:cNvSpPr/>
              <p:nvPr/>
            </p:nvSpPr>
            <p:spPr>
              <a:xfrm>
                <a:off x="3535981" y="2427826"/>
                <a:ext cx="8386" cy="6366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45" extrusionOk="0">
                    <a:moveTo>
                      <a:pt x="78" y="1"/>
                    </a:moveTo>
                    <a:cubicBezTo>
                      <a:pt x="48" y="1"/>
                      <a:pt x="16" y="17"/>
                      <a:pt x="8" y="45"/>
                    </a:cubicBezTo>
                    <a:cubicBezTo>
                      <a:pt x="1" y="68"/>
                      <a:pt x="13" y="96"/>
                      <a:pt x="32" y="108"/>
                    </a:cubicBezTo>
                    <a:cubicBezTo>
                      <a:pt x="35" y="108"/>
                      <a:pt x="40" y="110"/>
                      <a:pt x="43" y="111"/>
                    </a:cubicBezTo>
                    <a:lnTo>
                      <a:pt x="43" y="111"/>
                    </a:lnTo>
                    <a:cubicBezTo>
                      <a:pt x="44" y="111"/>
                      <a:pt x="44" y="112"/>
                      <a:pt x="44" y="112"/>
                    </a:cubicBezTo>
                    <a:cubicBezTo>
                      <a:pt x="56" y="127"/>
                      <a:pt x="68" y="139"/>
                      <a:pt x="88" y="143"/>
                    </a:cubicBezTo>
                    <a:cubicBezTo>
                      <a:pt x="93" y="145"/>
                      <a:pt x="98" y="145"/>
                      <a:pt x="104" y="145"/>
                    </a:cubicBezTo>
                    <a:cubicBezTo>
                      <a:pt x="116" y="145"/>
                      <a:pt x="128" y="143"/>
                      <a:pt x="139" y="143"/>
                    </a:cubicBezTo>
                    <a:cubicBezTo>
                      <a:pt x="179" y="136"/>
                      <a:pt x="190" y="88"/>
                      <a:pt x="174" y="56"/>
                    </a:cubicBezTo>
                    <a:cubicBezTo>
                      <a:pt x="173" y="55"/>
                      <a:pt x="173" y="55"/>
                      <a:pt x="172" y="54"/>
                    </a:cubicBezTo>
                    <a:lnTo>
                      <a:pt x="172" y="54"/>
                    </a:lnTo>
                    <a:cubicBezTo>
                      <a:pt x="171" y="50"/>
                      <a:pt x="169" y="47"/>
                      <a:pt x="166" y="45"/>
                    </a:cubicBezTo>
                    <a:cubicBezTo>
                      <a:pt x="163" y="32"/>
                      <a:pt x="155" y="21"/>
                      <a:pt x="143" y="17"/>
                    </a:cubicBezTo>
                    <a:cubicBezTo>
                      <a:pt x="127" y="5"/>
                      <a:pt x="108" y="5"/>
                      <a:pt x="88" y="1"/>
                    </a:cubicBezTo>
                    <a:cubicBezTo>
                      <a:pt x="85" y="1"/>
                      <a:pt x="82" y="1"/>
                      <a:pt x="78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737;p36">
                <a:extLst>
                  <a:ext uri="{FF2B5EF4-FFF2-40B4-BE49-F238E27FC236}">
                    <a16:creationId xmlns:a16="http://schemas.microsoft.com/office/drawing/2014/main" id="{2DC1D2B6-B6F4-3E00-4DFF-A7C9CDE4B8CA}"/>
                  </a:ext>
                </a:extLst>
              </p:cNvPr>
              <p:cNvSpPr/>
              <p:nvPr/>
            </p:nvSpPr>
            <p:spPr>
              <a:xfrm>
                <a:off x="3505687" y="2426026"/>
                <a:ext cx="7288" cy="7771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7" extrusionOk="0">
                    <a:moveTo>
                      <a:pt x="106" y="1"/>
                    </a:moveTo>
                    <a:cubicBezTo>
                      <a:pt x="103" y="1"/>
                      <a:pt x="96" y="1"/>
                      <a:pt x="83" y="2"/>
                    </a:cubicBezTo>
                    <a:cubicBezTo>
                      <a:pt x="67" y="2"/>
                      <a:pt x="51" y="7"/>
                      <a:pt x="40" y="15"/>
                    </a:cubicBezTo>
                    <a:cubicBezTo>
                      <a:pt x="35" y="19"/>
                      <a:pt x="32" y="22"/>
                      <a:pt x="24" y="26"/>
                    </a:cubicBezTo>
                    <a:cubicBezTo>
                      <a:pt x="20" y="31"/>
                      <a:pt x="16" y="38"/>
                      <a:pt x="12" y="42"/>
                    </a:cubicBezTo>
                    <a:cubicBezTo>
                      <a:pt x="4" y="58"/>
                      <a:pt x="4" y="62"/>
                      <a:pt x="0" y="78"/>
                    </a:cubicBezTo>
                    <a:cubicBezTo>
                      <a:pt x="0" y="90"/>
                      <a:pt x="0" y="97"/>
                      <a:pt x="4" y="109"/>
                    </a:cubicBezTo>
                    <a:cubicBezTo>
                      <a:pt x="4" y="117"/>
                      <a:pt x="8" y="126"/>
                      <a:pt x="12" y="129"/>
                    </a:cubicBezTo>
                    <a:lnTo>
                      <a:pt x="12" y="133"/>
                    </a:lnTo>
                    <a:lnTo>
                      <a:pt x="20" y="141"/>
                    </a:lnTo>
                    <a:cubicBezTo>
                      <a:pt x="24" y="153"/>
                      <a:pt x="35" y="161"/>
                      <a:pt x="44" y="168"/>
                    </a:cubicBezTo>
                    <a:cubicBezTo>
                      <a:pt x="55" y="173"/>
                      <a:pt x="71" y="177"/>
                      <a:pt x="83" y="177"/>
                    </a:cubicBezTo>
                    <a:cubicBezTo>
                      <a:pt x="95" y="177"/>
                      <a:pt x="111" y="173"/>
                      <a:pt x="122" y="168"/>
                    </a:cubicBezTo>
                    <a:cubicBezTo>
                      <a:pt x="130" y="161"/>
                      <a:pt x="142" y="153"/>
                      <a:pt x="146" y="141"/>
                    </a:cubicBezTo>
                    <a:cubicBezTo>
                      <a:pt x="150" y="137"/>
                      <a:pt x="150" y="137"/>
                      <a:pt x="154" y="133"/>
                    </a:cubicBezTo>
                    <a:lnTo>
                      <a:pt x="154" y="129"/>
                    </a:lnTo>
                    <a:cubicBezTo>
                      <a:pt x="158" y="126"/>
                      <a:pt x="162" y="117"/>
                      <a:pt x="166" y="109"/>
                    </a:cubicBezTo>
                    <a:lnTo>
                      <a:pt x="166" y="90"/>
                    </a:lnTo>
                    <a:lnTo>
                      <a:pt x="166" y="66"/>
                    </a:lnTo>
                    <a:cubicBezTo>
                      <a:pt x="162" y="62"/>
                      <a:pt x="162" y="58"/>
                      <a:pt x="158" y="55"/>
                    </a:cubicBezTo>
                    <a:cubicBezTo>
                      <a:pt x="158" y="46"/>
                      <a:pt x="154" y="42"/>
                      <a:pt x="150" y="35"/>
                    </a:cubicBezTo>
                    <a:cubicBezTo>
                      <a:pt x="142" y="26"/>
                      <a:pt x="135" y="19"/>
                      <a:pt x="126" y="15"/>
                    </a:cubicBezTo>
                    <a:cubicBezTo>
                      <a:pt x="122" y="11"/>
                      <a:pt x="111" y="7"/>
                      <a:pt x="106" y="7"/>
                    </a:cubicBezTo>
                    <a:cubicBezTo>
                      <a:pt x="98" y="4"/>
                      <a:pt x="114" y="1"/>
                      <a:pt x="106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38;p36">
                <a:extLst>
                  <a:ext uri="{FF2B5EF4-FFF2-40B4-BE49-F238E27FC236}">
                    <a16:creationId xmlns:a16="http://schemas.microsoft.com/office/drawing/2014/main" id="{BB61B368-55BF-9DA6-8257-42A7A021FAEB}"/>
                  </a:ext>
                </a:extLst>
              </p:cNvPr>
              <p:cNvSpPr/>
              <p:nvPr/>
            </p:nvSpPr>
            <p:spPr>
              <a:xfrm>
                <a:off x="3535981" y="2542546"/>
                <a:ext cx="7859" cy="759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73" extrusionOk="0">
                    <a:moveTo>
                      <a:pt x="99" y="0"/>
                    </a:moveTo>
                    <a:cubicBezTo>
                      <a:pt x="79" y="0"/>
                      <a:pt x="56" y="9"/>
                      <a:pt x="44" y="24"/>
                    </a:cubicBezTo>
                    <a:cubicBezTo>
                      <a:pt x="41" y="29"/>
                      <a:pt x="37" y="33"/>
                      <a:pt x="32" y="36"/>
                    </a:cubicBezTo>
                    <a:lnTo>
                      <a:pt x="28" y="40"/>
                    </a:lnTo>
                    <a:cubicBezTo>
                      <a:pt x="24" y="44"/>
                      <a:pt x="24" y="48"/>
                      <a:pt x="21" y="53"/>
                    </a:cubicBezTo>
                    <a:cubicBezTo>
                      <a:pt x="17" y="56"/>
                      <a:pt x="13" y="64"/>
                      <a:pt x="8" y="68"/>
                    </a:cubicBezTo>
                    <a:cubicBezTo>
                      <a:pt x="8" y="72"/>
                      <a:pt x="8" y="76"/>
                      <a:pt x="5" y="80"/>
                    </a:cubicBezTo>
                    <a:cubicBezTo>
                      <a:pt x="1" y="108"/>
                      <a:pt x="5" y="131"/>
                      <a:pt x="24" y="151"/>
                    </a:cubicBezTo>
                    <a:cubicBezTo>
                      <a:pt x="40" y="167"/>
                      <a:pt x="60" y="172"/>
                      <a:pt x="79" y="172"/>
                    </a:cubicBezTo>
                    <a:cubicBezTo>
                      <a:pt x="85" y="172"/>
                      <a:pt x="90" y="172"/>
                      <a:pt x="95" y="171"/>
                    </a:cubicBezTo>
                    <a:cubicBezTo>
                      <a:pt x="103" y="171"/>
                      <a:pt x="112" y="166"/>
                      <a:pt x="115" y="162"/>
                    </a:cubicBezTo>
                    <a:cubicBezTo>
                      <a:pt x="123" y="159"/>
                      <a:pt x="127" y="155"/>
                      <a:pt x="135" y="151"/>
                    </a:cubicBezTo>
                    <a:cubicBezTo>
                      <a:pt x="135" y="147"/>
                      <a:pt x="139" y="147"/>
                      <a:pt x="139" y="143"/>
                    </a:cubicBezTo>
                    <a:cubicBezTo>
                      <a:pt x="147" y="139"/>
                      <a:pt x="150" y="135"/>
                      <a:pt x="155" y="131"/>
                    </a:cubicBezTo>
                    <a:cubicBezTo>
                      <a:pt x="163" y="127"/>
                      <a:pt x="166" y="115"/>
                      <a:pt x="170" y="108"/>
                    </a:cubicBezTo>
                    <a:cubicBezTo>
                      <a:pt x="174" y="100"/>
                      <a:pt x="179" y="88"/>
                      <a:pt x="179" y="76"/>
                    </a:cubicBezTo>
                    <a:cubicBezTo>
                      <a:pt x="179" y="68"/>
                      <a:pt x="174" y="56"/>
                      <a:pt x="170" y="48"/>
                    </a:cubicBezTo>
                    <a:cubicBezTo>
                      <a:pt x="166" y="36"/>
                      <a:pt x="163" y="29"/>
                      <a:pt x="155" y="24"/>
                    </a:cubicBezTo>
                    <a:cubicBezTo>
                      <a:pt x="139" y="9"/>
                      <a:pt x="119" y="0"/>
                      <a:pt x="99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739;p36">
                <a:extLst>
                  <a:ext uri="{FF2B5EF4-FFF2-40B4-BE49-F238E27FC236}">
                    <a16:creationId xmlns:a16="http://schemas.microsoft.com/office/drawing/2014/main" id="{F404A254-0887-3F14-24DF-B2C2E8A6A89C}"/>
                  </a:ext>
                </a:extLst>
              </p:cNvPr>
              <p:cNvSpPr/>
              <p:nvPr/>
            </p:nvSpPr>
            <p:spPr>
              <a:xfrm>
                <a:off x="3560963" y="2511770"/>
                <a:ext cx="9396" cy="8561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95" extrusionOk="0">
                    <a:moveTo>
                      <a:pt x="114" y="1"/>
                    </a:moveTo>
                    <a:cubicBezTo>
                      <a:pt x="106" y="1"/>
                      <a:pt x="97" y="2"/>
                      <a:pt x="87" y="3"/>
                    </a:cubicBezTo>
                    <a:cubicBezTo>
                      <a:pt x="83" y="7"/>
                      <a:pt x="75" y="7"/>
                      <a:pt x="67" y="7"/>
                    </a:cubicBezTo>
                    <a:cubicBezTo>
                      <a:pt x="60" y="11"/>
                      <a:pt x="51" y="15"/>
                      <a:pt x="44" y="20"/>
                    </a:cubicBezTo>
                    <a:cubicBezTo>
                      <a:pt x="36" y="23"/>
                      <a:pt x="27" y="31"/>
                      <a:pt x="20" y="43"/>
                    </a:cubicBezTo>
                    <a:cubicBezTo>
                      <a:pt x="16" y="47"/>
                      <a:pt x="12" y="55"/>
                      <a:pt x="8" y="62"/>
                    </a:cubicBezTo>
                    <a:cubicBezTo>
                      <a:pt x="4" y="74"/>
                      <a:pt x="0" y="86"/>
                      <a:pt x="0" y="98"/>
                    </a:cubicBezTo>
                    <a:cubicBezTo>
                      <a:pt x="0" y="106"/>
                      <a:pt x="4" y="114"/>
                      <a:pt x="4" y="122"/>
                    </a:cubicBezTo>
                    <a:cubicBezTo>
                      <a:pt x="8" y="129"/>
                      <a:pt x="8" y="138"/>
                      <a:pt x="12" y="142"/>
                    </a:cubicBezTo>
                    <a:cubicBezTo>
                      <a:pt x="20" y="153"/>
                      <a:pt x="27" y="162"/>
                      <a:pt x="36" y="169"/>
                    </a:cubicBezTo>
                    <a:cubicBezTo>
                      <a:pt x="44" y="177"/>
                      <a:pt x="55" y="181"/>
                      <a:pt x="67" y="185"/>
                    </a:cubicBezTo>
                    <a:cubicBezTo>
                      <a:pt x="75" y="189"/>
                      <a:pt x="83" y="189"/>
                      <a:pt x="87" y="189"/>
                    </a:cubicBezTo>
                    <a:cubicBezTo>
                      <a:pt x="97" y="193"/>
                      <a:pt x="106" y="195"/>
                      <a:pt x="114" y="195"/>
                    </a:cubicBezTo>
                    <a:cubicBezTo>
                      <a:pt x="122" y="195"/>
                      <a:pt x="130" y="193"/>
                      <a:pt x="138" y="189"/>
                    </a:cubicBezTo>
                    <a:cubicBezTo>
                      <a:pt x="158" y="185"/>
                      <a:pt x="170" y="177"/>
                      <a:pt x="182" y="165"/>
                    </a:cubicBezTo>
                    <a:cubicBezTo>
                      <a:pt x="202" y="145"/>
                      <a:pt x="209" y="122"/>
                      <a:pt x="209" y="98"/>
                    </a:cubicBezTo>
                    <a:cubicBezTo>
                      <a:pt x="213" y="82"/>
                      <a:pt x="209" y="71"/>
                      <a:pt x="202" y="58"/>
                    </a:cubicBezTo>
                    <a:cubicBezTo>
                      <a:pt x="197" y="47"/>
                      <a:pt x="193" y="38"/>
                      <a:pt x="182" y="27"/>
                    </a:cubicBezTo>
                    <a:cubicBezTo>
                      <a:pt x="170" y="15"/>
                      <a:pt x="158" y="7"/>
                      <a:pt x="138" y="3"/>
                    </a:cubicBezTo>
                    <a:cubicBezTo>
                      <a:pt x="130" y="2"/>
                      <a:pt x="122" y="1"/>
                      <a:pt x="114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740;p36">
                <a:extLst>
                  <a:ext uri="{FF2B5EF4-FFF2-40B4-BE49-F238E27FC236}">
                    <a16:creationId xmlns:a16="http://schemas.microsoft.com/office/drawing/2014/main" id="{23A84821-2763-083F-CE30-E2A375818CD5}"/>
                  </a:ext>
                </a:extLst>
              </p:cNvPr>
              <p:cNvSpPr/>
              <p:nvPr/>
            </p:nvSpPr>
            <p:spPr>
              <a:xfrm>
                <a:off x="3458708" y="2501189"/>
                <a:ext cx="7157" cy="8210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87" extrusionOk="0">
                    <a:moveTo>
                      <a:pt x="21" y="75"/>
                    </a:moveTo>
                    <a:cubicBezTo>
                      <a:pt x="21" y="77"/>
                      <a:pt x="20" y="78"/>
                      <a:pt x="19" y="78"/>
                    </a:cubicBezTo>
                    <a:lnTo>
                      <a:pt x="19" y="78"/>
                    </a:lnTo>
                    <a:cubicBezTo>
                      <a:pt x="19" y="77"/>
                      <a:pt x="20" y="76"/>
                      <a:pt x="21" y="75"/>
                    </a:cubicBezTo>
                    <a:lnTo>
                      <a:pt x="21" y="75"/>
                    </a:lnTo>
                    <a:cubicBezTo>
                      <a:pt x="21" y="75"/>
                      <a:pt x="21" y="75"/>
                      <a:pt x="21" y="75"/>
                    </a:cubicBezTo>
                    <a:close/>
                    <a:moveTo>
                      <a:pt x="15" y="85"/>
                    </a:moveTo>
                    <a:cubicBezTo>
                      <a:pt x="15" y="85"/>
                      <a:pt x="15" y="86"/>
                      <a:pt x="15" y="87"/>
                    </a:cubicBezTo>
                    <a:lnTo>
                      <a:pt x="15" y="87"/>
                    </a:lnTo>
                    <a:cubicBezTo>
                      <a:pt x="15" y="86"/>
                      <a:pt x="15" y="86"/>
                      <a:pt x="15" y="85"/>
                    </a:cubicBezTo>
                    <a:lnTo>
                      <a:pt x="15" y="85"/>
                    </a:lnTo>
                    <a:cubicBezTo>
                      <a:pt x="15" y="85"/>
                      <a:pt x="15" y="85"/>
                      <a:pt x="15" y="85"/>
                    </a:cubicBezTo>
                    <a:close/>
                    <a:moveTo>
                      <a:pt x="15" y="89"/>
                    </a:moveTo>
                    <a:cubicBezTo>
                      <a:pt x="15" y="91"/>
                      <a:pt x="14" y="93"/>
                      <a:pt x="12" y="95"/>
                    </a:cubicBezTo>
                    <a:cubicBezTo>
                      <a:pt x="14" y="93"/>
                      <a:pt x="14" y="91"/>
                      <a:pt x="15" y="89"/>
                    </a:cubicBezTo>
                    <a:close/>
                    <a:moveTo>
                      <a:pt x="15" y="88"/>
                    </a:moveTo>
                    <a:cubicBezTo>
                      <a:pt x="16" y="88"/>
                      <a:pt x="16" y="89"/>
                      <a:pt x="16" y="90"/>
                    </a:cubicBezTo>
                    <a:lnTo>
                      <a:pt x="16" y="99"/>
                    </a:lnTo>
                    <a:cubicBezTo>
                      <a:pt x="16" y="96"/>
                      <a:pt x="16" y="92"/>
                      <a:pt x="15" y="88"/>
                    </a:cubicBezTo>
                    <a:lnTo>
                      <a:pt x="15" y="88"/>
                    </a:lnTo>
                    <a:cubicBezTo>
                      <a:pt x="15" y="88"/>
                      <a:pt x="15" y="88"/>
                      <a:pt x="15" y="88"/>
                    </a:cubicBezTo>
                    <a:close/>
                    <a:moveTo>
                      <a:pt x="83" y="1"/>
                    </a:moveTo>
                    <a:cubicBezTo>
                      <a:pt x="77" y="1"/>
                      <a:pt x="70" y="2"/>
                      <a:pt x="63" y="4"/>
                    </a:cubicBezTo>
                    <a:cubicBezTo>
                      <a:pt x="32" y="14"/>
                      <a:pt x="9" y="44"/>
                      <a:pt x="14" y="79"/>
                    </a:cubicBezTo>
                    <a:lnTo>
                      <a:pt x="14" y="79"/>
                    </a:lnTo>
                    <a:cubicBezTo>
                      <a:pt x="13" y="79"/>
                      <a:pt x="13" y="79"/>
                      <a:pt x="13" y="80"/>
                    </a:cubicBezTo>
                    <a:lnTo>
                      <a:pt x="13" y="80"/>
                    </a:lnTo>
                    <a:cubicBezTo>
                      <a:pt x="13" y="80"/>
                      <a:pt x="12" y="79"/>
                      <a:pt x="12" y="79"/>
                    </a:cubicBezTo>
                    <a:lnTo>
                      <a:pt x="12" y="79"/>
                    </a:lnTo>
                    <a:cubicBezTo>
                      <a:pt x="12" y="79"/>
                      <a:pt x="13" y="80"/>
                      <a:pt x="13" y="80"/>
                    </a:cubicBezTo>
                    <a:lnTo>
                      <a:pt x="13" y="80"/>
                    </a:lnTo>
                    <a:cubicBezTo>
                      <a:pt x="13" y="80"/>
                      <a:pt x="13" y="80"/>
                      <a:pt x="13" y="80"/>
                    </a:cubicBezTo>
                    <a:lnTo>
                      <a:pt x="13" y="80"/>
                    </a:lnTo>
                    <a:cubicBezTo>
                      <a:pt x="14" y="81"/>
                      <a:pt x="14" y="83"/>
                      <a:pt x="15" y="84"/>
                    </a:cubicBezTo>
                    <a:lnTo>
                      <a:pt x="15" y="84"/>
                    </a:lnTo>
                    <a:cubicBezTo>
                      <a:pt x="14" y="84"/>
                      <a:pt x="14" y="84"/>
                      <a:pt x="14" y="84"/>
                    </a:cubicBezTo>
                    <a:lnTo>
                      <a:pt x="14" y="84"/>
                    </a:lnTo>
                    <a:cubicBezTo>
                      <a:pt x="14" y="83"/>
                      <a:pt x="14" y="81"/>
                      <a:pt x="13" y="80"/>
                    </a:cubicBezTo>
                    <a:lnTo>
                      <a:pt x="13" y="80"/>
                    </a:lnTo>
                    <a:cubicBezTo>
                      <a:pt x="6" y="91"/>
                      <a:pt x="1" y="105"/>
                      <a:pt x="1" y="118"/>
                    </a:cubicBezTo>
                    <a:lnTo>
                      <a:pt x="5" y="134"/>
                    </a:lnTo>
                    <a:cubicBezTo>
                      <a:pt x="12" y="153"/>
                      <a:pt x="21" y="170"/>
                      <a:pt x="36" y="177"/>
                    </a:cubicBezTo>
                    <a:cubicBezTo>
                      <a:pt x="48" y="183"/>
                      <a:pt x="61" y="187"/>
                      <a:pt x="75" y="187"/>
                    </a:cubicBezTo>
                    <a:cubicBezTo>
                      <a:pt x="81" y="187"/>
                      <a:pt x="86" y="186"/>
                      <a:pt x="92" y="185"/>
                    </a:cubicBezTo>
                    <a:cubicBezTo>
                      <a:pt x="151" y="173"/>
                      <a:pt x="163" y="102"/>
                      <a:pt x="151" y="51"/>
                    </a:cubicBezTo>
                    <a:cubicBezTo>
                      <a:pt x="141" y="22"/>
                      <a:pt x="113" y="1"/>
                      <a:pt x="83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41;p36">
                <a:extLst>
                  <a:ext uri="{FF2B5EF4-FFF2-40B4-BE49-F238E27FC236}">
                    <a16:creationId xmlns:a16="http://schemas.microsoft.com/office/drawing/2014/main" id="{84CBC108-6700-EADE-AF6F-97F5AE4DBAAE}"/>
                  </a:ext>
                </a:extLst>
              </p:cNvPr>
              <p:cNvSpPr/>
              <p:nvPr/>
            </p:nvSpPr>
            <p:spPr>
              <a:xfrm>
                <a:off x="3500813" y="2510365"/>
                <a:ext cx="7859" cy="7024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60" extrusionOk="0">
                    <a:moveTo>
                      <a:pt x="96" y="1"/>
                    </a:moveTo>
                    <a:cubicBezTo>
                      <a:pt x="82" y="1"/>
                      <a:pt x="69" y="4"/>
                      <a:pt x="56" y="12"/>
                    </a:cubicBezTo>
                    <a:cubicBezTo>
                      <a:pt x="48" y="16"/>
                      <a:pt x="36" y="23"/>
                      <a:pt x="28" y="32"/>
                    </a:cubicBezTo>
                    <a:cubicBezTo>
                      <a:pt x="13" y="39"/>
                      <a:pt x="0" y="59"/>
                      <a:pt x="0" y="79"/>
                    </a:cubicBezTo>
                    <a:cubicBezTo>
                      <a:pt x="4" y="99"/>
                      <a:pt x="9" y="114"/>
                      <a:pt x="20" y="126"/>
                    </a:cubicBezTo>
                    <a:cubicBezTo>
                      <a:pt x="33" y="134"/>
                      <a:pt x="44" y="141"/>
                      <a:pt x="56" y="150"/>
                    </a:cubicBezTo>
                    <a:cubicBezTo>
                      <a:pt x="68" y="156"/>
                      <a:pt x="81" y="159"/>
                      <a:pt x="94" y="159"/>
                    </a:cubicBezTo>
                    <a:cubicBezTo>
                      <a:pt x="137" y="159"/>
                      <a:pt x="178" y="127"/>
                      <a:pt x="178" y="79"/>
                    </a:cubicBezTo>
                    <a:cubicBezTo>
                      <a:pt x="178" y="34"/>
                      <a:pt x="138" y="1"/>
                      <a:pt x="96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742;p36">
                <a:extLst>
                  <a:ext uri="{FF2B5EF4-FFF2-40B4-BE49-F238E27FC236}">
                    <a16:creationId xmlns:a16="http://schemas.microsoft.com/office/drawing/2014/main" id="{F4E67171-652A-7052-E3AC-8C70889E6CD0}"/>
                  </a:ext>
                </a:extLst>
              </p:cNvPr>
              <p:cNvSpPr/>
              <p:nvPr/>
            </p:nvSpPr>
            <p:spPr>
              <a:xfrm>
                <a:off x="3477939" y="2536312"/>
                <a:ext cx="5093" cy="566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29" extrusionOk="0">
                    <a:moveTo>
                      <a:pt x="60" y="0"/>
                    </a:moveTo>
                    <a:cubicBezTo>
                      <a:pt x="48" y="0"/>
                      <a:pt x="40" y="5"/>
                      <a:pt x="33" y="9"/>
                    </a:cubicBezTo>
                    <a:cubicBezTo>
                      <a:pt x="24" y="13"/>
                      <a:pt x="13" y="24"/>
                      <a:pt x="13" y="36"/>
                    </a:cubicBezTo>
                    <a:cubicBezTo>
                      <a:pt x="12" y="38"/>
                      <a:pt x="11" y="39"/>
                      <a:pt x="10" y="41"/>
                    </a:cubicBezTo>
                    <a:lnTo>
                      <a:pt x="10" y="41"/>
                    </a:lnTo>
                    <a:cubicBezTo>
                      <a:pt x="10" y="42"/>
                      <a:pt x="9" y="43"/>
                      <a:pt x="9" y="44"/>
                    </a:cubicBezTo>
                    <a:cubicBezTo>
                      <a:pt x="9" y="48"/>
                      <a:pt x="4" y="52"/>
                      <a:pt x="4" y="56"/>
                    </a:cubicBezTo>
                    <a:cubicBezTo>
                      <a:pt x="0" y="64"/>
                      <a:pt x="0" y="71"/>
                      <a:pt x="0" y="80"/>
                    </a:cubicBezTo>
                    <a:cubicBezTo>
                      <a:pt x="0" y="88"/>
                      <a:pt x="4" y="95"/>
                      <a:pt x="9" y="100"/>
                    </a:cubicBezTo>
                    <a:cubicBezTo>
                      <a:pt x="13" y="104"/>
                      <a:pt x="17" y="107"/>
                      <a:pt x="17" y="111"/>
                    </a:cubicBezTo>
                    <a:cubicBezTo>
                      <a:pt x="26" y="121"/>
                      <a:pt x="39" y="128"/>
                      <a:pt x="52" y="128"/>
                    </a:cubicBezTo>
                    <a:cubicBezTo>
                      <a:pt x="55" y="128"/>
                      <a:pt x="57" y="128"/>
                      <a:pt x="60" y="127"/>
                    </a:cubicBezTo>
                    <a:cubicBezTo>
                      <a:pt x="72" y="127"/>
                      <a:pt x="84" y="124"/>
                      <a:pt x="91" y="115"/>
                    </a:cubicBezTo>
                    <a:cubicBezTo>
                      <a:pt x="104" y="107"/>
                      <a:pt x="108" y="100"/>
                      <a:pt x="111" y="88"/>
                    </a:cubicBezTo>
                    <a:cubicBezTo>
                      <a:pt x="115" y="80"/>
                      <a:pt x="115" y="71"/>
                      <a:pt x="115" y="64"/>
                    </a:cubicBezTo>
                    <a:cubicBezTo>
                      <a:pt x="115" y="56"/>
                      <a:pt x="111" y="48"/>
                      <a:pt x="108" y="44"/>
                    </a:cubicBezTo>
                    <a:cubicBezTo>
                      <a:pt x="107" y="43"/>
                      <a:pt x="107" y="42"/>
                      <a:pt x="106" y="40"/>
                    </a:cubicBezTo>
                    <a:lnTo>
                      <a:pt x="106" y="40"/>
                    </a:lnTo>
                    <a:cubicBezTo>
                      <a:pt x="106" y="39"/>
                      <a:pt x="105" y="39"/>
                      <a:pt x="105" y="38"/>
                    </a:cubicBezTo>
                    <a:lnTo>
                      <a:pt x="105" y="38"/>
                    </a:lnTo>
                    <a:cubicBezTo>
                      <a:pt x="104" y="37"/>
                      <a:pt x="104" y="36"/>
                      <a:pt x="104" y="36"/>
                    </a:cubicBezTo>
                    <a:lnTo>
                      <a:pt x="104" y="36"/>
                    </a:lnTo>
                    <a:cubicBezTo>
                      <a:pt x="104" y="32"/>
                      <a:pt x="104" y="29"/>
                      <a:pt x="99" y="24"/>
                    </a:cubicBezTo>
                    <a:lnTo>
                      <a:pt x="88" y="13"/>
                    </a:lnTo>
                    <a:cubicBezTo>
                      <a:pt x="80" y="5"/>
                      <a:pt x="68" y="0"/>
                      <a:pt x="60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743;p36">
                <a:extLst>
                  <a:ext uri="{FF2B5EF4-FFF2-40B4-BE49-F238E27FC236}">
                    <a16:creationId xmlns:a16="http://schemas.microsoft.com/office/drawing/2014/main" id="{8B8389C1-EBD2-B387-792F-C09A58698796}"/>
                  </a:ext>
                </a:extLst>
              </p:cNvPr>
              <p:cNvSpPr/>
              <p:nvPr/>
            </p:nvSpPr>
            <p:spPr>
              <a:xfrm>
                <a:off x="3506170" y="2532097"/>
                <a:ext cx="4917" cy="4785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9" extrusionOk="0">
                    <a:moveTo>
                      <a:pt x="47" y="0"/>
                    </a:moveTo>
                    <a:cubicBezTo>
                      <a:pt x="44" y="0"/>
                      <a:pt x="40" y="1"/>
                      <a:pt x="37" y="2"/>
                    </a:cubicBezTo>
                    <a:cubicBezTo>
                      <a:pt x="24" y="6"/>
                      <a:pt x="13" y="14"/>
                      <a:pt x="9" y="25"/>
                    </a:cubicBezTo>
                    <a:cubicBezTo>
                      <a:pt x="1" y="38"/>
                      <a:pt x="1" y="58"/>
                      <a:pt x="9" y="69"/>
                    </a:cubicBezTo>
                    <a:cubicBezTo>
                      <a:pt x="13" y="77"/>
                      <a:pt x="13" y="81"/>
                      <a:pt x="17" y="89"/>
                    </a:cubicBezTo>
                    <a:cubicBezTo>
                      <a:pt x="24" y="101"/>
                      <a:pt x="40" y="109"/>
                      <a:pt x="53" y="109"/>
                    </a:cubicBezTo>
                    <a:lnTo>
                      <a:pt x="72" y="109"/>
                    </a:lnTo>
                    <a:cubicBezTo>
                      <a:pt x="88" y="109"/>
                      <a:pt x="104" y="96"/>
                      <a:pt x="108" y="81"/>
                    </a:cubicBezTo>
                    <a:cubicBezTo>
                      <a:pt x="111" y="67"/>
                      <a:pt x="105" y="52"/>
                      <a:pt x="95" y="44"/>
                    </a:cubicBezTo>
                    <a:lnTo>
                      <a:pt x="95" y="44"/>
                    </a:lnTo>
                    <a:cubicBezTo>
                      <a:pt x="92" y="19"/>
                      <a:pt x="70" y="0"/>
                      <a:pt x="47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744;p36">
                <a:extLst>
                  <a:ext uri="{FF2B5EF4-FFF2-40B4-BE49-F238E27FC236}">
                    <a16:creationId xmlns:a16="http://schemas.microsoft.com/office/drawing/2014/main" id="{BAC4A054-42C8-9EEE-F4A4-BDD2E199E2FD}"/>
                  </a:ext>
                </a:extLst>
              </p:cNvPr>
              <p:cNvSpPr/>
              <p:nvPr/>
            </p:nvSpPr>
            <p:spPr>
              <a:xfrm>
                <a:off x="3531854" y="2586757"/>
                <a:ext cx="7113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36" extrusionOk="0">
                    <a:moveTo>
                      <a:pt x="71" y="0"/>
                    </a:moveTo>
                    <a:cubicBezTo>
                      <a:pt x="47" y="0"/>
                      <a:pt x="24" y="16"/>
                      <a:pt x="12" y="35"/>
                    </a:cubicBezTo>
                    <a:cubicBezTo>
                      <a:pt x="0" y="55"/>
                      <a:pt x="0" y="83"/>
                      <a:pt x="12" y="103"/>
                    </a:cubicBezTo>
                    <a:cubicBezTo>
                      <a:pt x="26" y="124"/>
                      <a:pt x="49" y="135"/>
                      <a:pt x="71" y="135"/>
                    </a:cubicBezTo>
                    <a:cubicBezTo>
                      <a:pt x="94" y="135"/>
                      <a:pt x="117" y="124"/>
                      <a:pt x="131" y="103"/>
                    </a:cubicBezTo>
                    <a:cubicBezTo>
                      <a:pt x="138" y="91"/>
                      <a:pt x="146" y="75"/>
                      <a:pt x="154" y="64"/>
                    </a:cubicBezTo>
                    <a:cubicBezTo>
                      <a:pt x="162" y="51"/>
                      <a:pt x="162" y="35"/>
                      <a:pt x="154" y="24"/>
                    </a:cubicBezTo>
                    <a:cubicBezTo>
                      <a:pt x="146" y="12"/>
                      <a:pt x="135" y="8"/>
                      <a:pt x="118" y="4"/>
                    </a:cubicBezTo>
                    <a:cubicBezTo>
                      <a:pt x="102" y="4"/>
                      <a:pt x="87" y="4"/>
                      <a:pt x="71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745;p36">
                <a:extLst>
                  <a:ext uri="{FF2B5EF4-FFF2-40B4-BE49-F238E27FC236}">
                    <a16:creationId xmlns:a16="http://schemas.microsoft.com/office/drawing/2014/main" id="{7E9736F1-88DB-8692-8FFF-45BB9EBC422C}"/>
                  </a:ext>
                </a:extLst>
              </p:cNvPr>
              <p:cNvSpPr/>
              <p:nvPr/>
            </p:nvSpPr>
            <p:spPr>
              <a:xfrm>
                <a:off x="3553675" y="2553566"/>
                <a:ext cx="6981" cy="6278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43" extrusionOk="0">
                    <a:moveTo>
                      <a:pt x="108" y="0"/>
                    </a:moveTo>
                    <a:cubicBezTo>
                      <a:pt x="101" y="0"/>
                      <a:pt x="94" y="2"/>
                      <a:pt x="87" y="6"/>
                    </a:cubicBezTo>
                    <a:cubicBezTo>
                      <a:pt x="48" y="38"/>
                      <a:pt x="0" y="70"/>
                      <a:pt x="13" y="125"/>
                    </a:cubicBezTo>
                    <a:cubicBezTo>
                      <a:pt x="14" y="136"/>
                      <a:pt x="25" y="142"/>
                      <a:pt x="36" y="142"/>
                    </a:cubicBezTo>
                    <a:cubicBezTo>
                      <a:pt x="47" y="142"/>
                      <a:pt x="58" y="136"/>
                      <a:pt x="60" y="125"/>
                    </a:cubicBezTo>
                    <a:cubicBezTo>
                      <a:pt x="60" y="121"/>
                      <a:pt x="64" y="113"/>
                      <a:pt x="68" y="109"/>
                    </a:cubicBezTo>
                    <a:cubicBezTo>
                      <a:pt x="68" y="109"/>
                      <a:pt x="68" y="105"/>
                      <a:pt x="71" y="105"/>
                    </a:cubicBezTo>
                    <a:cubicBezTo>
                      <a:pt x="75" y="105"/>
                      <a:pt x="79" y="101"/>
                      <a:pt x="79" y="101"/>
                    </a:cubicBezTo>
                    <a:cubicBezTo>
                      <a:pt x="75" y="101"/>
                      <a:pt x="84" y="97"/>
                      <a:pt x="87" y="97"/>
                    </a:cubicBezTo>
                    <a:cubicBezTo>
                      <a:pt x="91" y="97"/>
                      <a:pt x="95" y="97"/>
                      <a:pt x="99" y="93"/>
                    </a:cubicBezTo>
                    <a:cubicBezTo>
                      <a:pt x="107" y="93"/>
                      <a:pt x="115" y="90"/>
                      <a:pt x="122" y="90"/>
                    </a:cubicBezTo>
                    <a:cubicBezTo>
                      <a:pt x="146" y="81"/>
                      <a:pt x="158" y="54"/>
                      <a:pt x="150" y="30"/>
                    </a:cubicBezTo>
                    <a:cubicBezTo>
                      <a:pt x="144" y="13"/>
                      <a:pt x="127" y="0"/>
                      <a:pt x="108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746;p36">
                <a:extLst>
                  <a:ext uri="{FF2B5EF4-FFF2-40B4-BE49-F238E27FC236}">
                    <a16:creationId xmlns:a16="http://schemas.microsoft.com/office/drawing/2014/main" id="{D8F49363-60A7-360E-4A85-CB105D2BCB6F}"/>
                  </a:ext>
                </a:extLst>
              </p:cNvPr>
              <p:cNvSpPr/>
              <p:nvPr/>
            </p:nvSpPr>
            <p:spPr>
              <a:xfrm>
                <a:off x="3500638" y="2636631"/>
                <a:ext cx="6630" cy="6629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extrusionOk="0">
                    <a:moveTo>
                      <a:pt x="75" y="1"/>
                    </a:moveTo>
                    <a:cubicBezTo>
                      <a:pt x="68" y="1"/>
                      <a:pt x="64" y="5"/>
                      <a:pt x="56" y="5"/>
                    </a:cubicBezTo>
                    <a:cubicBezTo>
                      <a:pt x="48" y="5"/>
                      <a:pt x="40" y="5"/>
                      <a:pt x="37" y="8"/>
                    </a:cubicBezTo>
                    <a:cubicBezTo>
                      <a:pt x="28" y="8"/>
                      <a:pt x="24" y="12"/>
                      <a:pt x="21" y="21"/>
                    </a:cubicBezTo>
                    <a:cubicBezTo>
                      <a:pt x="17" y="21"/>
                      <a:pt x="13" y="25"/>
                      <a:pt x="13" y="28"/>
                    </a:cubicBezTo>
                    <a:cubicBezTo>
                      <a:pt x="4" y="36"/>
                      <a:pt x="4" y="44"/>
                      <a:pt x="4" y="56"/>
                    </a:cubicBezTo>
                    <a:cubicBezTo>
                      <a:pt x="4" y="64"/>
                      <a:pt x="1" y="68"/>
                      <a:pt x="1" y="76"/>
                    </a:cubicBezTo>
                    <a:cubicBezTo>
                      <a:pt x="1" y="83"/>
                      <a:pt x="4" y="92"/>
                      <a:pt x="4" y="96"/>
                    </a:cubicBezTo>
                    <a:cubicBezTo>
                      <a:pt x="8" y="103"/>
                      <a:pt x="8" y="107"/>
                      <a:pt x="13" y="115"/>
                    </a:cubicBezTo>
                    <a:cubicBezTo>
                      <a:pt x="17" y="123"/>
                      <a:pt x="24" y="131"/>
                      <a:pt x="32" y="135"/>
                    </a:cubicBezTo>
                    <a:cubicBezTo>
                      <a:pt x="37" y="139"/>
                      <a:pt x="40" y="143"/>
                      <a:pt x="48" y="147"/>
                    </a:cubicBezTo>
                    <a:cubicBezTo>
                      <a:pt x="52" y="147"/>
                      <a:pt x="60" y="151"/>
                      <a:pt x="68" y="151"/>
                    </a:cubicBezTo>
                    <a:lnTo>
                      <a:pt x="88" y="151"/>
                    </a:lnTo>
                    <a:cubicBezTo>
                      <a:pt x="92" y="151"/>
                      <a:pt x="99" y="147"/>
                      <a:pt x="108" y="147"/>
                    </a:cubicBezTo>
                    <a:cubicBezTo>
                      <a:pt x="115" y="143"/>
                      <a:pt x="123" y="135"/>
                      <a:pt x="131" y="131"/>
                    </a:cubicBezTo>
                    <a:cubicBezTo>
                      <a:pt x="135" y="123"/>
                      <a:pt x="139" y="119"/>
                      <a:pt x="143" y="115"/>
                    </a:cubicBezTo>
                    <a:cubicBezTo>
                      <a:pt x="143" y="107"/>
                      <a:pt x="147" y="103"/>
                      <a:pt x="150" y="96"/>
                    </a:cubicBezTo>
                    <a:lnTo>
                      <a:pt x="150" y="76"/>
                    </a:lnTo>
                    <a:lnTo>
                      <a:pt x="150" y="56"/>
                    </a:lnTo>
                    <a:cubicBezTo>
                      <a:pt x="147" y="52"/>
                      <a:pt x="143" y="44"/>
                      <a:pt x="143" y="41"/>
                    </a:cubicBezTo>
                    <a:cubicBezTo>
                      <a:pt x="135" y="28"/>
                      <a:pt x="131" y="25"/>
                      <a:pt x="123" y="17"/>
                    </a:cubicBezTo>
                    <a:cubicBezTo>
                      <a:pt x="119" y="12"/>
                      <a:pt x="111" y="8"/>
                      <a:pt x="108" y="8"/>
                    </a:cubicBezTo>
                    <a:cubicBezTo>
                      <a:pt x="95" y="5"/>
                      <a:pt x="88" y="1"/>
                      <a:pt x="75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747;p36">
                <a:extLst>
                  <a:ext uri="{FF2B5EF4-FFF2-40B4-BE49-F238E27FC236}">
                    <a16:creationId xmlns:a16="http://schemas.microsoft.com/office/drawing/2014/main" id="{DECC37D8-B80B-9745-1927-254634C11ECD}"/>
                  </a:ext>
                </a:extLst>
              </p:cNvPr>
              <p:cNvSpPr/>
              <p:nvPr/>
            </p:nvSpPr>
            <p:spPr>
              <a:xfrm>
                <a:off x="3444835" y="2624689"/>
                <a:ext cx="8561" cy="7156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63" extrusionOk="0">
                    <a:moveTo>
                      <a:pt x="80" y="0"/>
                    </a:moveTo>
                    <a:cubicBezTo>
                      <a:pt x="68" y="0"/>
                      <a:pt x="53" y="0"/>
                      <a:pt x="40" y="9"/>
                    </a:cubicBezTo>
                    <a:cubicBezTo>
                      <a:pt x="17" y="24"/>
                      <a:pt x="1" y="52"/>
                      <a:pt x="1" y="80"/>
                    </a:cubicBezTo>
                    <a:cubicBezTo>
                      <a:pt x="1" y="111"/>
                      <a:pt x="17" y="138"/>
                      <a:pt x="40" y="151"/>
                    </a:cubicBezTo>
                    <a:cubicBezTo>
                      <a:pt x="53" y="158"/>
                      <a:pt x="68" y="162"/>
                      <a:pt x="80" y="162"/>
                    </a:cubicBezTo>
                    <a:cubicBezTo>
                      <a:pt x="95" y="162"/>
                      <a:pt x="111" y="158"/>
                      <a:pt x="124" y="151"/>
                    </a:cubicBezTo>
                    <a:cubicBezTo>
                      <a:pt x="139" y="142"/>
                      <a:pt x="155" y="138"/>
                      <a:pt x="166" y="127"/>
                    </a:cubicBezTo>
                    <a:cubicBezTo>
                      <a:pt x="195" y="103"/>
                      <a:pt x="195" y="56"/>
                      <a:pt x="166" y="36"/>
                    </a:cubicBezTo>
                    <a:cubicBezTo>
                      <a:pt x="159" y="29"/>
                      <a:pt x="151" y="24"/>
                      <a:pt x="139" y="16"/>
                    </a:cubicBezTo>
                    <a:cubicBezTo>
                      <a:pt x="135" y="16"/>
                      <a:pt x="127" y="12"/>
                      <a:pt x="124" y="9"/>
                    </a:cubicBezTo>
                    <a:cubicBezTo>
                      <a:pt x="111" y="0"/>
                      <a:pt x="95" y="0"/>
                      <a:pt x="80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748;p36">
                <a:extLst>
                  <a:ext uri="{FF2B5EF4-FFF2-40B4-BE49-F238E27FC236}">
                    <a16:creationId xmlns:a16="http://schemas.microsoft.com/office/drawing/2014/main" id="{E6CC5914-EC62-5F10-CCC5-54204AFB560B}"/>
                  </a:ext>
                </a:extLst>
              </p:cNvPr>
              <p:cNvSpPr/>
              <p:nvPr/>
            </p:nvSpPr>
            <p:spPr>
              <a:xfrm>
                <a:off x="3502965" y="2648968"/>
                <a:ext cx="6761" cy="6893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57" extrusionOk="0">
                    <a:moveTo>
                      <a:pt x="98" y="1"/>
                    </a:moveTo>
                    <a:cubicBezTo>
                      <a:pt x="83" y="1"/>
                      <a:pt x="67" y="8"/>
                      <a:pt x="60" y="22"/>
                    </a:cubicBezTo>
                    <a:lnTo>
                      <a:pt x="60" y="22"/>
                    </a:lnTo>
                    <a:cubicBezTo>
                      <a:pt x="26" y="27"/>
                      <a:pt x="1" y="58"/>
                      <a:pt x="7" y="95"/>
                    </a:cubicBezTo>
                    <a:cubicBezTo>
                      <a:pt x="7" y="119"/>
                      <a:pt x="19" y="134"/>
                      <a:pt x="39" y="146"/>
                    </a:cubicBezTo>
                    <a:cubicBezTo>
                      <a:pt x="49" y="152"/>
                      <a:pt x="62" y="156"/>
                      <a:pt x="75" y="156"/>
                    </a:cubicBezTo>
                    <a:cubicBezTo>
                      <a:pt x="86" y="156"/>
                      <a:pt x="97" y="153"/>
                      <a:pt x="106" y="146"/>
                    </a:cubicBezTo>
                    <a:cubicBezTo>
                      <a:pt x="113" y="139"/>
                      <a:pt x="126" y="134"/>
                      <a:pt x="133" y="126"/>
                    </a:cubicBezTo>
                    <a:cubicBezTo>
                      <a:pt x="149" y="110"/>
                      <a:pt x="153" y="86"/>
                      <a:pt x="149" y="67"/>
                    </a:cubicBezTo>
                    <a:cubicBezTo>
                      <a:pt x="145" y="48"/>
                      <a:pt x="137" y="28"/>
                      <a:pt x="126" y="12"/>
                    </a:cubicBezTo>
                    <a:cubicBezTo>
                      <a:pt x="118" y="4"/>
                      <a:pt x="108" y="1"/>
                      <a:pt x="98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749;p36">
                <a:extLst>
                  <a:ext uri="{FF2B5EF4-FFF2-40B4-BE49-F238E27FC236}">
                    <a16:creationId xmlns:a16="http://schemas.microsoft.com/office/drawing/2014/main" id="{F07D8B8D-10B0-B9B8-3FDD-1F2DB4A189CE}"/>
                  </a:ext>
                </a:extLst>
              </p:cNvPr>
              <p:cNvSpPr/>
              <p:nvPr/>
            </p:nvSpPr>
            <p:spPr>
              <a:xfrm>
                <a:off x="3536859" y="2621792"/>
                <a:ext cx="7157" cy="6805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55" extrusionOk="0">
                    <a:moveTo>
                      <a:pt x="130" y="92"/>
                    </a:moveTo>
                    <a:lnTo>
                      <a:pt x="130" y="92"/>
                    </a:lnTo>
                    <a:cubicBezTo>
                      <a:pt x="130" y="92"/>
                      <a:pt x="127" y="96"/>
                      <a:pt x="126" y="98"/>
                    </a:cubicBezTo>
                    <a:lnTo>
                      <a:pt x="126" y="98"/>
                    </a:lnTo>
                    <a:cubicBezTo>
                      <a:pt x="127" y="97"/>
                      <a:pt x="127" y="96"/>
                      <a:pt x="127" y="95"/>
                    </a:cubicBezTo>
                    <a:cubicBezTo>
                      <a:pt x="128" y="93"/>
                      <a:pt x="129" y="92"/>
                      <a:pt x="130" y="92"/>
                    </a:cubicBezTo>
                    <a:close/>
                    <a:moveTo>
                      <a:pt x="104" y="0"/>
                    </a:moveTo>
                    <a:cubicBezTo>
                      <a:pt x="87" y="0"/>
                      <a:pt x="69" y="9"/>
                      <a:pt x="59" y="23"/>
                    </a:cubicBezTo>
                    <a:cubicBezTo>
                      <a:pt x="48" y="39"/>
                      <a:pt x="44" y="59"/>
                      <a:pt x="36" y="78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5" y="81"/>
                      <a:pt x="37" y="79"/>
                      <a:pt x="37" y="79"/>
                    </a:cubicBezTo>
                    <a:lnTo>
                      <a:pt x="37" y="79"/>
                    </a:lnTo>
                    <a:cubicBezTo>
                      <a:pt x="37" y="79"/>
                      <a:pt x="37" y="80"/>
                      <a:pt x="36" y="82"/>
                    </a:cubicBezTo>
                    <a:cubicBezTo>
                      <a:pt x="36" y="84"/>
                      <a:pt x="35" y="85"/>
                      <a:pt x="33" y="86"/>
                    </a:cubicBezTo>
                    <a:lnTo>
                      <a:pt x="33" y="86"/>
                    </a:lnTo>
                    <a:cubicBezTo>
                      <a:pt x="33" y="85"/>
                      <a:pt x="33" y="85"/>
                      <a:pt x="33" y="85"/>
                    </a:cubicBezTo>
                    <a:lnTo>
                      <a:pt x="33" y="85"/>
                    </a:lnTo>
                    <a:cubicBezTo>
                      <a:pt x="33" y="85"/>
                      <a:pt x="32" y="85"/>
                      <a:pt x="32" y="86"/>
                    </a:cubicBezTo>
                    <a:cubicBezTo>
                      <a:pt x="32" y="86"/>
                      <a:pt x="29" y="90"/>
                      <a:pt x="28" y="93"/>
                    </a:cubicBezTo>
                    <a:lnTo>
                      <a:pt x="28" y="93"/>
                    </a:lnTo>
                    <a:cubicBezTo>
                      <a:pt x="27" y="93"/>
                      <a:pt x="27" y="94"/>
                      <a:pt x="27" y="94"/>
                    </a:cubicBezTo>
                    <a:lnTo>
                      <a:pt x="27" y="94"/>
                    </a:lnTo>
                    <a:cubicBezTo>
                      <a:pt x="27" y="94"/>
                      <a:pt x="27" y="94"/>
                      <a:pt x="27" y="95"/>
                    </a:cubicBezTo>
                    <a:lnTo>
                      <a:pt x="24" y="95"/>
                    </a:lnTo>
                    <a:cubicBezTo>
                      <a:pt x="12" y="98"/>
                      <a:pt x="1" y="110"/>
                      <a:pt x="1" y="122"/>
                    </a:cubicBezTo>
                    <a:cubicBezTo>
                      <a:pt x="1" y="137"/>
                      <a:pt x="12" y="146"/>
                      <a:pt x="24" y="149"/>
                    </a:cubicBezTo>
                    <a:cubicBezTo>
                      <a:pt x="33" y="153"/>
                      <a:pt x="41" y="155"/>
                      <a:pt x="49" y="155"/>
                    </a:cubicBezTo>
                    <a:cubicBezTo>
                      <a:pt x="68" y="155"/>
                      <a:pt x="85" y="146"/>
                      <a:pt x="99" y="130"/>
                    </a:cubicBezTo>
                    <a:cubicBezTo>
                      <a:pt x="111" y="122"/>
                      <a:pt x="115" y="113"/>
                      <a:pt x="123" y="102"/>
                    </a:cubicBezTo>
                    <a:cubicBezTo>
                      <a:pt x="124" y="100"/>
                      <a:pt x="125" y="100"/>
                      <a:pt x="126" y="99"/>
                    </a:cubicBezTo>
                    <a:lnTo>
                      <a:pt x="126" y="99"/>
                    </a:lnTo>
                    <a:cubicBezTo>
                      <a:pt x="126" y="99"/>
                      <a:pt x="126" y="99"/>
                      <a:pt x="126" y="99"/>
                    </a:cubicBezTo>
                    <a:cubicBezTo>
                      <a:pt x="126" y="99"/>
                      <a:pt x="126" y="99"/>
                      <a:pt x="127" y="98"/>
                    </a:cubicBezTo>
                    <a:cubicBezTo>
                      <a:pt x="130" y="95"/>
                      <a:pt x="135" y="90"/>
                      <a:pt x="139" y="86"/>
                    </a:cubicBezTo>
                    <a:cubicBezTo>
                      <a:pt x="163" y="66"/>
                      <a:pt x="154" y="27"/>
                      <a:pt x="135" y="11"/>
                    </a:cubicBezTo>
                    <a:cubicBezTo>
                      <a:pt x="126" y="4"/>
                      <a:pt x="115" y="0"/>
                      <a:pt x="104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750;p36">
                <a:extLst>
                  <a:ext uri="{FF2B5EF4-FFF2-40B4-BE49-F238E27FC236}">
                    <a16:creationId xmlns:a16="http://schemas.microsoft.com/office/drawing/2014/main" id="{212B517B-43D5-BE87-24DD-373A97A11C81}"/>
                  </a:ext>
                </a:extLst>
              </p:cNvPr>
              <p:cNvSpPr/>
              <p:nvPr/>
            </p:nvSpPr>
            <p:spPr>
              <a:xfrm>
                <a:off x="3524873" y="2675969"/>
                <a:ext cx="7508" cy="4917"/>
              </a:xfrm>
              <a:custGeom>
                <a:avLst/>
                <a:gdLst/>
                <a:ahLst/>
                <a:cxnLst/>
                <a:rect l="l" t="t" r="r" b="b"/>
                <a:pathLst>
                  <a:path w="171" h="112" extrusionOk="0">
                    <a:moveTo>
                      <a:pt x="38" y="1"/>
                    </a:moveTo>
                    <a:cubicBezTo>
                      <a:pt x="29" y="1"/>
                      <a:pt x="20" y="4"/>
                      <a:pt x="13" y="8"/>
                    </a:cubicBezTo>
                    <a:cubicBezTo>
                      <a:pt x="1" y="21"/>
                      <a:pt x="1" y="36"/>
                      <a:pt x="9" y="48"/>
                    </a:cubicBezTo>
                    <a:cubicBezTo>
                      <a:pt x="29" y="92"/>
                      <a:pt x="64" y="107"/>
                      <a:pt x="108" y="111"/>
                    </a:cubicBezTo>
                    <a:cubicBezTo>
                      <a:pt x="111" y="111"/>
                      <a:pt x="114" y="112"/>
                      <a:pt x="117" y="112"/>
                    </a:cubicBezTo>
                    <a:cubicBezTo>
                      <a:pt x="151" y="112"/>
                      <a:pt x="171" y="69"/>
                      <a:pt x="163" y="40"/>
                    </a:cubicBezTo>
                    <a:cubicBezTo>
                      <a:pt x="155" y="15"/>
                      <a:pt x="132" y="1"/>
                      <a:pt x="109" y="1"/>
                    </a:cubicBezTo>
                    <a:cubicBezTo>
                      <a:pt x="99" y="1"/>
                      <a:pt x="90" y="4"/>
                      <a:pt x="80" y="8"/>
                    </a:cubicBezTo>
                    <a:cubicBezTo>
                      <a:pt x="80" y="8"/>
                      <a:pt x="77" y="8"/>
                      <a:pt x="72" y="12"/>
                    </a:cubicBezTo>
                    <a:lnTo>
                      <a:pt x="61" y="12"/>
                    </a:lnTo>
                    <a:cubicBezTo>
                      <a:pt x="57" y="8"/>
                      <a:pt x="57" y="8"/>
                      <a:pt x="53" y="5"/>
                    </a:cubicBezTo>
                    <a:cubicBezTo>
                      <a:pt x="48" y="2"/>
                      <a:pt x="43" y="1"/>
                      <a:pt x="38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751;p36">
                <a:extLst>
                  <a:ext uri="{FF2B5EF4-FFF2-40B4-BE49-F238E27FC236}">
                    <a16:creationId xmlns:a16="http://schemas.microsoft.com/office/drawing/2014/main" id="{8562B63E-3D83-B9B2-28CD-4983CF3B17FD}"/>
                  </a:ext>
                </a:extLst>
              </p:cNvPr>
              <p:cNvSpPr/>
              <p:nvPr/>
            </p:nvSpPr>
            <p:spPr>
              <a:xfrm>
                <a:off x="3475700" y="2650154"/>
                <a:ext cx="5225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36" extrusionOk="0">
                    <a:moveTo>
                      <a:pt x="60" y="1"/>
                    </a:moveTo>
                    <a:cubicBezTo>
                      <a:pt x="40" y="1"/>
                      <a:pt x="20" y="12"/>
                      <a:pt x="8" y="28"/>
                    </a:cubicBezTo>
                    <a:cubicBezTo>
                      <a:pt x="4" y="40"/>
                      <a:pt x="0" y="48"/>
                      <a:pt x="0" y="59"/>
                    </a:cubicBezTo>
                    <a:cubicBezTo>
                      <a:pt x="0" y="72"/>
                      <a:pt x="4" y="83"/>
                      <a:pt x="8" y="92"/>
                    </a:cubicBezTo>
                    <a:cubicBezTo>
                      <a:pt x="13" y="99"/>
                      <a:pt x="13" y="103"/>
                      <a:pt x="16" y="112"/>
                    </a:cubicBezTo>
                    <a:cubicBezTo>
                      <a:pt x="20" y="119"/>
                      <a:pt x="28" y="123"/>
                      <a:pt x="36" y="127"/>
                    </a:cubicBezTo>
                    <a:cubicBezTo>
                      <a:pt x="44" y="135"/>
                      <a:pt x="51" y="135"/>
                      <a:pt x="60" y="135"/>
                    </a:cubicBezTo>
                    <a:cubicBezTo>
                      <a:pt x="71" y="135"/>
                      <a:pt x="79" y="135"/>
                      <a:pt x="87" y="127"/>
                    </a:cubicBezTo>
                    <a:cubicBezTo>
                      <a:pt x="95" y="123"/>
                      <a:pt x="99" y="119"/>
                      <a:pt x="103" y="112"/>
                    </a:cubicBezTo>
                    <a:cubicBezTo>
                      <a:pt x="107" y="103"/>
                      <a:pt x="111" y="99"/>
                      <a:pt x="111" y="92"/>
                    </a:cubicBezTo>
                    <a:cubicBezTo>
                      <a:pt x="119" y="83"/>
                      <a:pt x="119" y="72"/>
                      <a:pt x="119" y="59"/>
                    </a:cubicBezTo>
                    <a:cubicBezTo>
                      <a:pt x="119" y="48"/>
                      <a:pt x="119" y="40"/>
                      <a:pt x="111" y="28"/>
                    </a:cubicBezTo>
                    <a:cubicBezTo>
                      <a:pt x="103" y="12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752;p36">
                <a:extLst>
                  <a:ext uri="{FF2B5EF4-FFF2-40B4-BE49-F238E27FC236}">
                    <a16:creationId xmlns:a16="http://schemas.microsoft.com/office/drawing/2014/main" id="{B2134F71-9CA9-A42B-8150-B4EAC8B7807E}"/>
                  </a:ext>
                </a:extLst>
              </p:cNvPr>
              <p:cNvSpPr/>
              <p:nvPr/>
            </p:nvSpPr>
            <p:spPr>
              <a:xfrm>
                <a:off x="3467358" y="2630134"/>
                <a:ext cx="5269" cy="5576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27" extrusionOk="0">
                    <a:moveTo>
                      <a:pt x="58" y="0"/>
                    </a:moveTo>
                    <a:cubicBezTo>
                      <a:pt x="33" y="0"/>
                      <a:pt x="11" y="15"/>
                      <a:pt x="5" y="38"/>
                    </a:cubicBezTo>
                    <a:cubicBezTo>
                      <a:pt x="1" y="54"/>
                      <a:pt x="5" y="71"/>
                      <a:pt x="14" y="85"/>
                    </a:cubicBezTo>
                    <a:lnTo>
                      <a:pt x="14" y="85"/>
                    </a:lnTo>
                    <a:cubicBezTo>
                      <a:pt x="14" y="85"/>
                      <a:pt x="13" y="85"/>
                      <a:pt x="13" y="85"/>
                    </a:cubicBezTo>
                    <a:cubicBezTo>
                      <a:pt x="8" y="94"/>
                      <a:pt x="5" y="105"/>
                      <a:pt x="8" y="113"/>
                    </a:cubicBezTo>
                    <a:cubicBezTo>
                      <a:pt x="15" y="122"/>
                      <a:pt x="23" y="127"/>
                      <a:pt x="30" y="127"/>
                    </a:cubicBezTo>
                    <a:cubicBezTo>
                      <a:pt x="33" y="127"/>
                      <a:pt x="35" y="126"/>
                      <a:pt x="37" y="125"/>
                    </a:cubicBezTo>
                    <a:cubicBezTo>
                      <a:pt x="53" y="119"/>
                      <a:pt x="69" y="112"/>
                      <a:pt x="84" y="103"/>
                    </a:cubicBezTo>
                    <a:lnTo>
                      <a:pt x="84" y="103"/>
                    </a:lnTo>
                    <a:cubicBezTo>
                      <a:pt x="99" y="99"/>
                      <a:pt x="113" y="88"/>
                      <a:pt x="116" y="70"/>
                    </a:cubicBezTo>
                    <a:cubicBezTo>
                      <a:pt x="119" y="50"/>
                      <a:pt x="112" y="27"/>
                      <a:pt x="92" y="14"/>
                    </a:cubicBezTo>
                    <a:cubicBezTo>
                      <a:pt x="88" y="14"/>
                      <a:pt x="88" y="11"/>
                      <a:pt x="84" y="7"/>
                    </a:cubicBezTo>
                    <a:cubicBezTo>
                      <a:pt x="76" y="2"/>
                      <a:pt x="66" y="0"/>
                      <a:pt x="58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753;p36">
                <a:extLst>
                  <a:ext uri="{FF2B5EF4-FFF2-40B4-BE49-F238E27FC236}">
                    <a16:creationId xmlns:a16="http://schemas.microsoft.com/office/drawing/2014/main" id="{48950448-8ABA-143B-C934-5FA61796A895}"/>
                  </a:ext>
                </a:extLst>
              </p:cNvPr>
              <p:cNvSpPr/>
              <p:nvPr/>
            </p:nvSpPr>
            <p:spPr>
              <a:xfrm>
                <a:off x="3419062" y="2655685"/>
                <a:ext cx="7464" cy="7683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75" extrusionOk="0">
                    <a:moveTo>
                      <a:pt x="83" y="1"/>
                    </a:moveTo>
                    <a:cubicBezTo>
                      <a:pt x="63" y="1"/>
                      <a:pt x="43" y="9"/>
                      <a:pt x="28" y="24"/>
                    </a:cubicBezTo>
                    <a:cubicBezTo>
                      <a:pt x="8" y="44"/>
                      <a:pt x="0" y="76"/>
                      <a:pt x="8" y="104"/>
                    </a:cubicBezTo>
                    <a:cubicBezTo>
                      <a:pt x="12" y="108"/>
                      <a:pt x="12" y="115"/>
                      <a:pt x="15" y="123"/>
                    </a:cubicBezTo>
                    <a:cubicBezTo>
                      <a:pt x="15" y="128"/>
                      <a:pt x="19" y="135"/>
                      <a:pt x="24" y="139"/>
                    </a:cubicBezTo>
                    <a:cubicBezTo>
                      <a:pt x="28" y="147"/>
                      <a:pt x="32" y="155"/>
                      <a:pt x="39" y="159"/>
                    </a:cubicBezTo>
                    <a:cubicBezTo>
                      <a:pt x="43" y="166"/>
                      <a:pt x="51" y="166"/>
                      <a:pt x="55" y="170"/>
                    </a:cubicBezTo>
                    <a:cubicBezTo>
                      <a:pt x="67" y="175"/>
                      <a:pt x="75" y="175"/>
                      <a:pt x="83" y="175"/>
                    </a:cubicBezTo>
                    <a:cubicBezTo>
                      <a:pt x="99" y="175"/>
                      <a:pt x="110" y="170"/>
                      <a:pt x="123" y="166"/>
                    </a:cubicBezTo>
                    <a:cubicBezTo>
                      <a:pt x="138" y="159"/>
                      <a:pt x="150" y="139"/>
                      <a:pt x="154" y="123"/>
                    </a:cubicBezTo>
                    <a:cubicBezTo>
                      <a:pt x="158" y="115"/>
                      <a:pt x="158" y="108"/>
                      <a:pt x="161" y="104"/>
                    </a:cubicBezTo>
                    <a:cubicBezTo>
                      <a:pt x="170" y="76"/>
                      <a:pt x="161" y="44"/>
                      <a:pt x="142" y="24"/>
                    </a:cubicBezTo>
                    <a:cubicBezTo>
                      <a:pt x="126" y="9"/>
                      <a:pt x="106" y="1"/>
                      <a:pt x="83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754;p36">
                <a:extLst>
                  <a:ext uri="{FF2B5EF4-FFF2-40B4-BE49-F238E27FC236}">
                    <a16:creationId xmlns:a16="http://schemas.microsoft.com/office/drawing/2014/main" id="{2BA882E6-1142-51F3-3332-BBE8238C16FC}"/>
                  </a:ext>
                </a:extLst>
              </p:cNvPr>
              <p:cNvSpPr/>
              <p:nvPr/>
            </p:nvSpPr>
            <p:spPr>
              <a:xfrm>
                <a:off x="3440005" y="2666793"/>
                <a:ext cx="6103" cy="4083"/>
              </a:xfrm>
              <a:custGeom>
                <a:avLst/>
                <a:gdLst/>
                <a:ahLst/>
                <a:cxnLst/>
                <a:rect l="l" t="t" r="r" b="b"/>
                <a:pathLst>
                  <a:path w="139" h="93" extrusionOk="0">
                    <a:moveTo>
                      <a:pt x="90" y="0"/>
                    </a:moveTo>
                    <a:cubicBezTo>
                      <a:pt x="88" y="0"/>
                      <a:pt x="85" y="0"/>
                      <a:pt x="83" y="1"/>
                    </a:cubicBezTo>
                    <a:cubicBezTo>
                      <a:pt x="68" y="4"/>
                      <a:pt x="52" y="8"/>
                      <a:pt x="36" y="12"/>
                    </a:cubicBezTo>
                    <a:cubicBezTo>
                      <a:pt x="1" y="20"/>
                      <a:pt x="1" y="75"/>
                      <a:pt x="36" y="83"/>
                    </a:cubicBezTo>
                    <a:cubicBezTo>
                      <a:pt x="52" y="83"/>
                      <a:pt x="68" y="88"/>
                      <a:pt x="83" y="92"/>
                    </a:cubicBezTo>
                    <a:cubicBezTo>
                      <a:pt x="86" y="92"/>
                      <a:pt x="88" y="92"/>
                      <a:pt x="91" y="92"/>
                    </a:cubicBezTo>
                    <a:cubicBezTo>
                      <a:pt x="116" y="92"/>
                      <a:pt x="139" y="76"/>
                      <a:pt x="139" y="48"/>
                    </a:cubicBezTo>
                    <a:cubicBezTo>
                      <a:pt x="139" y="19"/>
                      <a:pt x="115" y="0"/>
                      <a:pt x="90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755;p36">
                <a:extLst>
                  <a:ext uri="{FF2B5EF4-FFF2-40B4-BE49-F238E27FC236}">
                    <a16:creationId xmlns:a16="http://schemas.microsoft.com/office/drawing/2014/main" id="{CF62CF4D-D9D7-0369-7EA7-9E30C8F6352C}"/>
                  </a:ext>
                </a:extLst>
              </p:cNvPr>
              <p:cNvSpPr/>
              <p:nvPr/>
            </p:nvSpPr>
            <p:spPr>
              <a:xfrm>
                <a:off x="3472890" y="2542765"/>
                <a:ext cx="4434" cy="500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14" extrusionOk="0">
                    <a:moveTo>
                      <a:pt x="53" y="0"/>
                    </a:moveTo>
                    <a:cubicBezTo>
                      <a:pt x="41" y="0"/>
                      <a:pt x="25" y="4"/>
                      <a:pt x="17" y="15"/>
                    </a:cubicBezTo>
                    <a:cubicBezTo>
                      <a:pt x="9" y="24"/>
                      <a:pt x="1" y="35"/>
                      <a:pt x="1" y="48"/>
                    </a:cubicBezTo>
                    <a:cubicBezTo>
                      <a:pt x="6" y="55"/>
                      <a:pt x="6" y="63"/>
                      <a:pt x="6" y="67"/>
                    </a:cubicBezTo>
                    <a:cubicBezTo>
                      <a:pt x="6" y="75"/>
                      <a:pt x="6" y="83"/>
                      <a:pt x="9" y="86"/>
                    </a:cubicBezTo>
                    <a:cubicBezTo>
                      <a:pt x="9" y="90"/>
                      <a:pt x="13" y="99"/>
                      <a:pt x="17" y="103"/>
                    </a:cubicBezTo>
                    <a:cubicBezTo>
                      <a:pt x="25" y="110"/>
                      <a:pt x="41" y="114"/>
                      <a:pt x="53" y="114"/>
                    </a:cubicBezTo>
                    <a:cubicBezTo>
                      <a:pt x="64" y="114"/>
                      <a:pt x="77" y="110"/>
                      <a:pt x="84" y="103"/>
                    </a:cubicBezTo>
                    <a:cubicBezTo>
                      <a:pt x="88" y="99"/>
                      <a:pt x="88" y="95"/>
                      <a:pt x="92" y="90"/>
                    </a:cubicBezTo>
                    <a:cubicBezTo>
                      <a:pt x="96" y="86"/>
                      <a:pt x="96" y="79"/>
                      <a:pt x="96" y="67"/>
                    </a:cubicBezTo>
                    <a:cubicBezTo>
                      <a:pt x="100" y="63"/>
                      <a:pt x="100" y="55"/>
                      <a:pt x="100" y="48"/>
                    </a:cubicBezTo>
                    <a:cubicBezTo>
                      <a:pt x="100" y="35"/>
                      <a:pt x="92" y="24"/>
                      <a:pt x="84" y="15"/>
                    </a:cubicBezTo>
                    <a:cubicBezTo>
                      <a:pt x="77" y="4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756;p36">
                <a:extLst>
                  <a:ext uri="{FF2B5EF4-FFF2-40B4-BE49-F238E27FC236}">
                    <a16:creationId xmlns:a16="http://schemas.microsoft.com/office/drawing/2014/main" id="{CAE0A176-B78A-1F77-FE78-0F612523503A}"/>
                  </a:ext>
                </a:extLst>
              </p:cNvPr>
              <p:cNvSpPr/>
              <p:nvPr/>
            </p:nvSpPr>
            <p:spPr>
              <a:xfrm>
                <a:off x="3468587" y="2549878"/>
                <a:ext cx="7157" cy="4698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07" extrusionOk="0">
                    <a:moveTo>
                      <a:pt x="127" y="1"/>
                    </a:moveTo>
                    <a:cubicBezTo>
                      <a:pt x="124" y="1"/>
                      <a:pt x="120" y="2"/>
                      <a:pt x="115" y="4"/>
                    </a:cubicBezTo>
                    <a:cubicBezTo>
                      <a:pt x="107" y="4"/>
                      <a:pt x="99" y="9"/>
                      <a:pt x="94" y="17"/>
                    </a:cubicBezTo>
                    <a:lnTo>
                      <a:pt x="94" y="17"/>
                    </a:lnTo>
                    <a:cubicBezTo>
                      <a:pt x="85" y="16"/>
                      <a:pt x="76" y="14"/>
                      <a:pt x="64" y="12"/>
                    </a:cubicBezTo>
                    <a:cubicBezTo>
                      <a:pt x="59" y="9"/>
                      <a:pt x="54" y="8"/>
                      <a:pt x="49" y="8"/>
                    </a:cubicBezTo>
                    <a:cubicBezTo>
                      <a:pt x="27" y="8"/>
                      <a:pt x="8" y="28"/>
                      <a:pt x="4" y="51"/>
                    </a:cubicBezTo>
                    <a:cubicBezTo>
                      <a:pt x="0" y="79"/>
                      <a:pt x="24" y="102"/>
                      <a:pt x="52" y="106"/>
                    </a:cubicBezTo>
                    <a:cubicBezTo>
                      <a:pt x="84" y="106"/>
                      <a:pt x="115" y="99"/>
                      <a:pt x="142" y="86"/>
                    </a:cubicBezTo>
                    <a:cubicBezTo>
                      <a:pt x="155" y="79"/>
                      <a:pt x="162" y="66"/>
                      <a:pt x="162" y="51"/>
                    </a:cubicBezTo>
                    <a:lnTo>
                      <a:pt x="162" y="39"/>
                    </a:lnTo>
                    <a:cubicBezTo>
                      <a:pt x="159" y="28"/>
                      <a:pt x="155" y="12"/>
                      <a:pt x="142" y="8"/>
                    </a:cubicBezTo>
                    <a:cubicBezTo>
                      <a:pt x="136" y="3"/>
                      <a:pt x="132" y="1"/>
                      <a:pt x="127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757;p36">
                <a:extLst>
                  <a:ext uri="{FF2B5EF4-FFF2-40B4-BE49-F238E27FC236}">
                    <a16:creationId xmlns:a16="http://schemas.microsoft.com/office/drawing/2014/main" id="{4E2394FB-BB96-36C2-BB35-670335260B6B}"/>
                  </a:ext>
                </a:extLst>
              </p:cNvPr>
              <p:cNvSpPr/>
              <p:nvPr/>
            </p:nvSpPr>
            <p:spPr>
              <a:xfrm>
                <a:off x="3517804" y="2571874"/>
                <a:ext cx="2283" cy="1756"/>
              </a:xfrm>
              <a:custGeom>
                <a:avLst/>
                <a:gdLst/>
                <a:ahLst/>
                <a:cxnLst/>
                <a:rect l="l" t="t" r="r" b="b"/>
                <a:pathLst>
                  <a:path w="52" h="40" extrusionOk="0">
                    <a:moveTo>
                      <a:pt x="28" y="0"/>
                    </a:moveTo>
                    <a:cubicBezTo>
                      <a:pt x="1" y="0"/>
                      <a:pt x="1" y="39"/>
                      <a:pt x="28" y="39"/>
                    </a:cubicBezTo>
                    <a:cubicBezTo>
                      <a:pt x="52" y="39"/>
                      <a:pt x="52" y="0"/>
                      <a:pt x="28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758;p36">
                <a:extLst>
                  <a:ext uri="{FF2B5EF4-FFF2-40B4-BE49-F238E27FC236}">
                    <a16:creationId xmlns:a16="http://schemas.microsoft.com/office/drawing/2014/main" id="{29D61F0C-03C2-DD4A-FA71-44D535A6D739}"/>
                  </a:ext>
                </a:extLst>
              </p:cNvPr>
              <p:cNvSpPr/>
              <p:nvPr/>
            </p:nvSpPr>
            <p:spPr>
              <a:xfrm>
                <a:off x="3571149" y="2457197"/>
                <a:ext cx="5971" cy="8341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90" extrusionOk="0">
                    <a:moveTo>
                      <a:pt x="77" y="1"/>
                    </a:moveTo>
                    <a:cubicBezTo>
                      <a:pt x="73" y="1"/>
                      <a:pt x="68" y="2"/>
                      <a:pt x="64" y="3"/>
                    </a:cubicBezTo>
                    <a:cubicBezTo>
                      <a:pt x="36" y="11"/>
                      <a:pt x="25" y="39"/>
                      <a:pt x="28" y="62"/>
                    </a:cubicBezTo>
                    <a:cubicBezTo>
                      <a:pt x="31" y="65"/>
                      <a:pt x="32" y="68"/>
                      <a:pt x="32" y="68"/>
                    </a:cubicBezTo>
                    <a:cubicBezTo>
                      <a:pt x="32" y="68"/>
                      <a:pt x="32" y="67"/>
                      <a:pt x="32" y="66"/>
                    </a:cubicBezTo>
                    <a:lnTo>
                      <a:pt x="32" y="74"/>
                    </a:lnTo>
                    <a:cubicBezTo>
                      <a:pt x="32" y="86"/>
                      <a:pt x="32" y="82"/>
                      <a:pt x="28" y="90"/>
                    </a:cubicBezTo>
                    <a:cubicBezTo>
                      <a:pt x="28" y="98"/>
                      <a:pt x="25" y="106"/>
                      <a:pt x="21" y="114"/>
                    </a:cubicBezTo>
                    <a:cubicBezTo>
                      <a:pt x="21" y="117"/>
                      <a:pt x="21" y="121"/>
                      <a:pt x="17" y="126"/>
                    </a:cubicBezTo>
                    <a:cubicBezTo>
                      <a:pt x="1" y="155"/>
                      <a:pt x="24" y="190"/>
                      <a:pt x="53" y="190"/>
                    </a:cubicBezTo>
                    <a:cubicBezTo>
                      <a:pt x="59" y="190"/>
                      <a:pt x="66" y="188"/>
                      <a:pt x="72" y="185"/>
                    </a:cubicBezTo>
                    <a:cubicBezTo>
                      <a:pt x="127" y="153"/>
                      <a:pt x="136" y="90"/>
                      <a:pt x="123" y="39"/>
                    </a:cubicBezTo>
                    <a:cubicBezTo>
                      <a:pt x="120" y="16"/>
                      <a:pt x="98" y="1"/>
                      <a:pt x="77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759;p36">
                <a:extLst>
                  <a:ext uri="{FF2B5EF4-FFF2-40B4-BE49-F238E27FC236}">
                    <a16:creationId xmlns:a16="http://schemas.microsoft.com/office/drawing/2014/main" id="{44C1D931-7759-1BDF-6C1B-2F1A9441D27D}"/>
                  </a:ext>
                </a:extLst>
              </p:cNvPr>
              <p:cNvSpPr/>
              <p:nvPr/>
            </p:nvSpPr>
            <p:spPr>
              <a:xfrm>
                <a:off x="3579754" y="2448768"/>
                <a:ext cx="7376" cy="7024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60" extrusionOk="0">
                    <a:moveTo>
                      <a:pt x="30" y="1"/>
                    </a:moveTo>
                    <a:cubicBezTo>
                      <a:pt x="15" y="1"/>
                      <a:pt x="1" y="18"/>
                      <a:pt x="11" y="34"/>
                    </a:cubicBezTo>
                    <a:cubicBezTo>
                      <a:pt x="29" y="76"/>
                      <a:pt x="62" y="116"/>
                      <a:pt x="97" y="147"/>
                    </a:cubicBezTo>
                    <a:cubicBezTo>
                      <a:pt x="104" y="155"/>
                      <a:pt x="115" y="159"/>
                      <a:pt x="125" y="159"/>
                    </a:cubicBezTo>
                    <a:cubicBezTo>
                      <a:pt x="136" y="159"/>
                      <a:pt x="148" y="154"/>
                      <a:pt x="156" y="144"/>
                    </a:cubicBezTo>
                    <a:cubicBezTo>
                      <a:pt x="168" y="128"/>
                      <a:pt x="164" y="96"/>
                      <a:pt x="144" y="89"/>
                    </a:cubicBezTo>
                    <a:cubicBezTo>
                      <a:pt x="105" y="65"/>
                      <a:pt x="73" y="41"/>
                      <a:pt x="42" y="5"/>
                    </a:cubicBezTo>
                    <a:cubicBezTo>
                      <a:pt x="38" y="2"/>
                      <a:pt x="34" y="1"/>
                      <a:pt x="30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760;p36">
                <a:extLst>
                  <a:ext uri="{FF2B5EF4-FFF2-40B4-BE49-F238E27FC236}">
                    <a16:creationId xmlns:a16="http://schemas.microsoft.com/office/drawing/2014/main" id="{A7C18700-C8E9-6DE1-084A-9CD98F0F673F}"/>
                  </a:ext>
                </a:extLst>
              </p:cNvPr>
              <p:cNvSpPr/>
              <p:nvPr/>
            </p:nvSpPr>
            <p:spPr>
              <a:xfrm>
                <a:off x="3544147" y="2393098"/>
                <a:ext cx="15850" cy="5224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19" extrusionOk="0">
                    <a:moveTo>
                      <a:pt x="240" y="1"/>
                    </a:moveTo>
                    <a:cubicBezTo>
                      <a:pt x="178" y="1"/>
                      <a:pt x="106" y="24"/>
                      <a:pt x="59" y="31"/>
                    </a:cubicBezTo>
                    <a:cubicBezTo>
                      <a:pt x="0" y="38"/>
                      <a:pt x="7" y="119"/>
                      <a:pt x="61" y="119"/>
                    </a:cubicBezTo>
                    <a:cubicBezTo>
                      <a:pt x="64" y="119"/>
                      <a:pt x="68" y="119"/>
                      <a:pt x="71" y="118"/>
                    </a:cubicBezTo>
                    <a:cubicBezTo>
                      <a:pt x="123" y="107"/>
                      <a:pt x="185" y="77"/>
                      <a:pt x="242" y="77"/>
                    </a:cubicBezTo>
                    <a:cubicBezTo>
                      <a:pt x="267" y="77"/>
                      <a:pt x="290" y="82"/>
                      <a:pt x="312" y="98"/>
                    </a:cubicBezTo>
                    <a:cubicBezTo>
                      <a:pt x="318" y="102"/>
                      <a:pt x="323" y="104"/>
                      <a:pt x="328" y="104"/>
                    </a:cubicBezTo>
                    <a:cubicBezTo>
                      <a:pt x="348" y="104"/>
                      <a:pt x="361" y="77"/>
                      <a:pt x="352" y="58"/>
                    </a:cubicBezTo>
                    <a:cubicBezTo>
                      <a:pt x="330" y="14"/>
                      <a:pt x="288" y="1"/>
                      <a:pt x="240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761;p36">
                <a:extLst>
                  <a:ext uri="{FF2B5EF4-FFF2-40B4-BE49-F238E27FC236}">
                    <a16:creationId xmlns:a16="http://schemas.microsoft.com/office/drawing/2014/main" id="{91BD4B2B-EEF8-93C2-EF52-CAD56C31CFAE}"/>
                  </a:ext>
                </a:extLst>
              </p:cNvPr>
              <p:cNvSpPr/>
              <p:nvPr/>
            </p:nvSpPr>
            <p:spPr>
              <a:xfrm>
                <a:off x="3579974" y="2381244"/>
                <a:ext cx="3161" cy="2371"/>
              </a:xfrm>
              <a:custGeom>
                <a:avLst/>
                <a:gdLst/>
                <a:ahLst/>
                <a:cxnLst/>
                <a:rect l="l" t="t" r="r" b="b"/>
                <a:pathLst>
                  <a:path w="72" h="54" extrusionOk="0">
                    <a:moveTo>
                      <a:pt x="41" y="0"/>
                    </a:moveTo>
                    <a:cubicBezTo>
                      <a:pt x="33" y="4"/>
                      <a:pt x="24" y="4"/>
                      <a:pt x="17" y="4"/>
                    </a:cubicBezTo>
                    <a:cubicBezTo>
                      <a:pt x="9" y="9"/>
                      <a:pt x="1" y="17"/>
                      <a:pt x="1" y="28"/>
                    </a:cubicBezTo>
                    <a:cubicBezTo>
                      <a:pt x="1" y="36"/>
                      <a:pt x="6" y="48"/>
                      <a:pt x="17" y="48"/>
                    </a:cubicBezTo>
                    <a:cubicBezTo>
                      <a:pt x="24" y="48"/>
                      <a:pt x="33" y="52"/>
                      <a:pt x="41" y="52"/>
                    </a:cubicBezTo>
                    <a:cubicBezTo>
                      <a:pt x="43" y="53"/>
                      <a:pt x="46" y="54"/>
                      <a:pt x="48" y="54"/>
                    </a:cubicBezTo>
                    <a:cubicBezTo>
                      <a:pt x="55" y="54"/>
                      <a:pt x="62" y="50"/>
                      <a:pt x="64" y="48"/>
                    </a:cubicBezTo>
                    <a:cubicBezTo>
                      <a:pt x="68" y="40"/>
                      <a:pt x="72" y="36"/>
                      <a:pt x="72" y="28"/>
                    </a:cubicBezTo>
                    <a:cubicBezTo>
                      <a:pt x="72" y="20"/>
                      <a:pt x="68" y="13"/>
                      <a:pt x="64" y="9"/>
                    </a:cubicBezTo>
                    <a:cubicBezTo>
                      <a:pt x="57" y="0"/>
                      <a:pt x="48" y="0"/>
                      <a:pt x="41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762;p36">
                <a:extLst>
                  <a:ext uri="{FF2B5EF4-FFF2-40B4-BE49-F238E27FC236}">
                    <a16:creationId xmlns:a16="http://schemas.microsoft.com/office/drawing/2014/main" id="{2C4F19D6-A7E7-D21D-D495-9075914FDC2B}"/>
                  </a:ext>
                </a:extLst>
              </p:cNvPr>
              <p:cNvSpPr/>
              <p:nvPr/>
            </p:nvSpPr>
            <p:spPr>
              <a:xfrm>
                <a:off x="3538571" y="2379488"/>
                <a:ext cx="5927" cy="6322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44" extrusionOk="0">
                    <a:moveTo>
                      <a:pt x="89" y="1"/>
                    </a:moveTo>
                    <a:cubicBezTo>
                      <a:pt x="67" y="1"/>
                      <a:pt x="44" y="20"/>
                      <a:pt x="44" y="44"/>
                    </a:cubicBezTo>
                    <a:lnTo>
                      <a:pt x="44" y="53"/>
                    </a:lnTo>
                    <a:cubicBezTo>
                      <a:pt x="44" y="60"/>
                      <a:pt x="44" y="64"/>
                      <a:pt x="40" y="68"/>
                    </a:cubicBezTo>
                    <a:cubicBezTo>
                      <a:pt x="36" y="80"/>
                      <a:pt x="29" y="88"/>
                      <a:pt x="20" y="96"/>
                    </a:cubicBezTo>
                    <a:cubicBezTo>
                      <a:pt x="1" y="116"/>
                      <a:pt x="17" y="143"/>
                      <a:pt x="40" y="143"/>
                    </a:cubicBezTo>
                    <a:cubicBezTo>
                      <a:pt x="45" y="143"/>
                      <a:pt x="51" y="142"/>
                      <a:pt x="56" y="139"/>
                    </a:cubicBezTo>
                    <a:cubicBezTo>
                      <a:pt x="91" y="124"/>
                      <a:pt x="120" y="96"/>
                      <a:pt x="131" y="57"/>
                    </a:cubicBezTo>
                    <a:cubicBezTo>
                      <a:pt x="135" y="29"/>
                      <a:pt x="120" y="5"/>
                      <a:pt x="96" y="2"/>
                    </a:cubicBezTo>
                    <a:cubicBezTo>
                      <a:pt x="94" y="1"/>
                      <a:pt x="91" y="1"/>
                      <a:pt x="89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763;p36">
                <a:extLst>
                  <a:ext uri="{FF2B5EF4-FFF2-40B4-BE49-F238E27FC236}">
                    <a16:creationId xmlns:a16="http://schemas.microsoft.com/office/drawing/2014/main" id="{54BCD802-7FEC-2F14-4038-3A2402437B53}"/>
                  </a:ext>
                </a:extLst>
              </p:cNvPr>
              <p:cNvSpPr/>
              <p:nvPr/>
            </p:nvSpPr>
            <p:spPr>
              <a:xfrm>
                <a:off x="3403608" y="2668813"/>
                <a:ext cx="5093" cy="4346"/>
              </a:xfrm>
              <a:custGeom>
                <a:avLst/>
                <a:gdLst/>
                <a:ahLst/>
                <a:cxnLst/>
                <a:rect l="l" t="t" r="r" b="b"/>
                <a:pathLst>
                  <a:path w="116" h="99" extrusionOk="0">
                    <a:moveTo>
                      <a:pt x="48" y="1"/>
                    </a:moveTo>
                    <a:cubicBezTo>
                      <a:pt x="22" y="1"/>
                      <a:pt x="1" y="22"/>
                      <a:pt x="1" y="49"/>
                    </a:cubicBezTo>
                    <a:cubicBezTo>
                      <a:pt x="1" y="77"/>
                      <a:pt x="22" y="98"/>
                      <a:pt x="48" y="98"/>
                    </a:cubicBezTo>
                    <a:cubicBezTo>
                      <a:pt x="52" y="98"/>
                      <a:pt x="56" y="98"/>
                      <a:pt x="60" y="97"/>
                    </a:cubicBezTo>
                    <a:cubicBezTo>
                      <a:pt x="68" y="93"/>
                      <a:pt x="76" y="93"/>
                      <a:pt x="83" y="89"/>
                    </a:cubicBezTo>
                    <a:cubicBezTo>
                      <a:pt x="99" y="84"/>
                      <a:pt x="116" y="69"/>
                      <a:pt x="111" y="49"/>
                    </a:cubicBezTo>
                    <a:cubicBezTo>
                      <a:pt x="111" y="29"/>
                      <a:pt x="99" y="13"/>
                      <a:pt x="83" y="10"/>
                    </a:cubicBezTo>
                    <a:cubicBezTo>
                      <a:pt x="76" y="6"/>
                      <a:pt x="68" y="6"/>
                      <a:pt x="60" y="2"/>
                    </a:cubicBezTo>
                    <a:cubicBezTo>
                      <a:pt x="56" y="1"/>
                      <a:pt x="52" y="1"/>
                      <a:pt x="48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764;p36">
                <a:extLst>
                  <a:ext uri="{FF2B5EF4-FFF2-40B4-BE49-F238E27FC236}">
                    <a16:creationId xmlns:a16="http://schemas.microsoft.com/office/drawing/2014/main" id="{CD282250-830B-ED1F-7352-EFBC2915401B}"/>
                  </a:ext>
                </a:extLst>
              </p:cNvPr>
              <p:cNvSpPr/>
              <p:nvPr/>
            </p:nvSpPr>
            <p:spPr>
              <a:xfrm>
                <a:off x="3508189" y="2385108"/>
                <a:ext cx="21953" cy="21337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86" extrusionOk="0">
                    <a:moveTo>
                      <a:pt x="487" y="0"/>
                    </a:moveTo>
                    <a:cubicBezTo>
                      <a:pt x="482" y="0"/>
                      <a:pt x="478" y="2"/>
                      <a:pt x="476" y="7"/>
                    </a:cubicBezTo>
                    <a:cubicBezTo>
                      <a:pt x="468" y="43"/>
                      <a:pt x="393" y="58"/>
                      <a:pt x="366" y="74"/>
                    </a:cubicBezTo>
                    <a:cubicBezTo>
                      <a:pt x="318" y="106"/>
                      <a:pt x="279" y="142"/>
                      <a:pt x="239" y="181"/>
                    </a:cubicBezTo>
                    <a:cubicBezTo>
                      <a:pt x="153" y="256"/>
                      <a:pt x="82" y="335"/>
                      <a:pt x="18" y="433"/>
                    </a:cubicBezTo>
                    <a:cubicBezTo>
                      <a:pt x="0" y="461"/>
                      <a:pt x="25" y="485"/>
                      <a:pt x="52" y="485"/>
                    </a:cubicBezTo>
                    <a:cubicBezTo>
                      <a:pt x="61" y="485"/>
                      <a:pt x="70" y="483"/>
                      <a:pt x="78" y="477"/>
                    </a:cubicBezTo>
                    <a:cubicBezTo>
                      <a:pt x="176" y="390"/>
                      <a:pt x="255" y="280"/>
                      <a:pt x="350" y="181"/>
                    </a:cubicBezTo>
                    <a:cubicBezTo>
                      <a:pt x="373" y="153"/>
                      <a:pt x="397" y="122"/>
                      <a:pt x="428" y="98"/>
                    </a:cubicBezTo>
                    <a:cubicBezTo>
                      <a:pt x="444" y="87"/>
                      <a:pt x="460" y="82"/>
                      <a:pt x="476" y="71"/>
                    </a:cubicBezTo>
                    <a:cubicBezTo>
                      <a:pt x="495" y="51"/>
                      <a:pt x="499" y="39"/>
                      <a:pt x="499" y="11"/>
                    </a:cubicBezTo>
                    <a:cubicBezTo>
                      <a:pt x="499" y="4"/>
                      <a:pt x="493" y="0"/>
                      <a:pt x="487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765;p36">
                <a:extLst>
                  <a:ext uri="{FF2B5EF4-FFF2-40B4-BE49-F238E27FC236}">
                    <a16:creationId xmlns:a16="http://schemas.microsoft.com/office/drawing/2014/main" id="{88D5699B-3C5C-136C-76E7-8C6DB3D8F78B}"/>
                  </a:ext>
                </a:extLst>
              </p:cNvPr>
              <p:cNvSpPr/>
              <p:nvPr/>
            </p:nvSpPr>
            <p:spPr>
              <a:xfrm>
                <a:off x="3500989" y="2425411"/>
                <a:ext cx="2810" cy="1800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48" y="1"/>
                    </a:moveTo>
                    <a:cubicBezTo>
                      <a:pt x="47" y="1"/>
                      <a:pt x="45" y="1"/>
                      <a:pt x="44" y="1"/>
                    </a:cubicBezTo>
                    <a:lnTo>
                      <a:pt x="20" y="1"/>
                    </a:lnTo>
                    <a:cubicBezTo>
                      <a:pt x="13" y="5"/>
                      <a:pt x="0" y="9"/>
                      <a:pt x="5" y="21"/>
                    </a:cubicBezTo>
                    <a:cubicBezTo>
                      <a:pt x="5" y="29"/>
                      <a:pt x="9" y="36"/>
                      <a:pt x="20" y="36"/>
                    </a:cubicBezTo>
                    <a:cubicBezTo>
                      <a:pt x="29" y="36"/>
                      <a:pt x="36" y="36"/>
                      <a:pt x="44" y="40"/>
                    </a:cubicBezTo>
                    <a:cubicBezTo>
                      <a:pt x="56" y="40"/>
                      <a:pt x="64" y="29"/>
                      <a:pt x="64" y="21"/>
                    </a:cubicBezTo>
                    <a:cubicBezTo>
                      <a:pt x="64" y="10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766;p36">
                <a:extLst>
                  <a:ext uri="{FF2B5EF4-FFF2-40B4-BE49-F238E27FC236}">
                    <a16:creationId xmlns:a16="http://schemas.microsoft.com/office/drawing/2014/main" id="{E8E17419-854F-FBFC-F4A3-DEA38E1F01B3}"/>
                  </a:ext>
                </a:extLst>
              </p:cNvPr>
              <p:cNvSpPr/>
              <p:nvPr/>
            </p:nvSpPr>
            <p:spPr>
              <a:xfrm>
                <a:off x="3491462" y="2439636"/>
                <a:ext cx="1449" cy="1054"/>
              </a:xfrm>
              <a:custGeom>
                <a:avLst/>
                <a:gdLst/>
                <a:ahLst/>
                <a:cxnLst/>
                <a:rect l="l" t="t" r="r" b="b"/>
                <a:pathLst>
                  <a:path w="33" h="24" extrusionOk="0">
                    <a:moveTo>
                      <a:pt x="16" y="0"/>
                    </a:moveTo>
                    <a:cubicBezTo>
                      <a:pt x="0" y="0"/>
                      <a:pt x="0" y="24"/>
                      <a:pt x="16" y="24"/>
                    </a:cubicBezTo>
                    <a:cubicBezTo>
                      <a:pt x="33" y="24"/>
                      <a:pt x="33" y="0"/>
                      <a:pt x="16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767;p36">
                <a:extLst>
                  <a:ext uri="{FF2B5EF4-FFF2-40B4-BE49-F238E27FC236}">
                    <a16:creationId xmlns:a16="http://schemas.microsoft.com/office/drawing/2014/main" id="{89849CDB-65B3-169D-7ADD-A7411097B278}"/>
                  </a:ext>
                </a:extLst>
              </p:cNvPr>
              <p:cNvSpPr/>
              <p:nvPr/>
            </p:nvSpPr>
            <p:spPr>
              <a:xfrm>
                <a:off x="3479519" y="2455310"/>
                <a:ext cx="5444" cy="2722"/>
              </a:xfrm>
              <a:custGeom>
                <a:avLst/>
                <a:gdLst/>
                <a:ahLst/>
                <a:cxnLst/>
                <a:rect l="l" t="t" r="r" b="b"/>
                <a:pathLst>
                  <a:path w="124" h="62" extrusionOk="0">
                    <a:moveTo>
                      <a:pt x="96" y="0"/>
                    </a:moveTo>
                    <a:cubicBezTo>
                      <a:pt x="93" y="0"/>
                      <a:pt x="90" y="1"/>
                      <a:pt x="87" y="3"/>
                    </a:cubicBezTo>
                    <a:cubicBezTo>
                      <a:pt x="68" y="15"/>
                      <a:pt x="44" y="27"/>
                      <a:pt x="24" y="27"/>
                    </a:cubicBezTo>
                    <a:cubicBezTo>
                      <a:pt x="0" y="31"/>
                      <a:pt x="0" y="62"/>
                      <a:pt x="24" y="62"/>
                    </a:cubicBezTo>
                    <a:cubicBezTo>
                      <a:pt x="52" y="58"/>
                      <a:pt x="79" y="51"/>
                      <a:pt x="107" y="38"/>
                    </a:cubicBezTo>
                    <a:cubicBezTo>
                      <a:pt x="123" y="25"/>
                      <a:pt x="112" y="0"/>
                      <a:pt x="96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768;p36">
                <a:extLst>
                  <a:ext uri="{FF2B5EF4-FFF2-40B4-BE49-F238E27FC236}">
                    <a16:creationId xmlns:a16="http://schemas.microsoft.com/office/drawing/2014/main" id="{28D489AB-1C78-8C1A-2500-DFE8E5B6B1E2}"/>
                  </a:ext>
                </a:extLst>
              </p:cNvPr>
              <p:cNvSpPr/>
              <p:nvPr/>
            </p:nvSpPr>
            <p:spPr>
              <a:xfrm>
                <a:off x="3444659" y="2541009"/>
                <a:ext cx="4566" cy="4346"/>
              </a:xfrm>
              <a:custGeom>
                <a:avLst/>
                <a:gdLst/>
                <a:ahLst/>
                <a:cxnLst/>
                <a:rect l="l" t="t" r="r" b="b"/>
                <a:pathLst>
                  <a:path w="104" h="99" extrusionOk="0">
                    <a:moveTo>
                      <a:pt x="60" y="0"/>
                    </a:moveTo>
                    <a:cubicBezTo>
                      <a:pt x="48" y="0"/>
                      <a:pt x="33" y="8"/>
                      <a:pt x="24" y="20"/>
                    </a:cubicBezTo>
                    <a:cubicBezTo>
                      <a:pt x="21" y="28"/>
                      <a:pt x="13" y="35"/>
                      <a:pt x="9" y="48"/>
                    </a:cubicBezTo>
                    <a:cubicBezTo>
                      <a:pt x="1" y="59"/>
                      <a:pt x="1" y="79"/>
                      <a:pt x="13" y="88"/>
                    </a:cubicBezTo>
                    <a:cubicBezTo>
                      <a:pt x="20" y="94"/>
                      <a:pt x="28" y="98"/>
                      <a:pt x="36" y="98"/>
                    </a:cubicBezTo>
                    <a:cubicBezTo>
                      <a:pt x="42" y="98"/>
                      <a:pt x="47" y="96"/>
                      <a:pt x="52" y="91"/>
                    </a:cubicBezTo>
                    <a:cubicBezTo>
                      <a:pt x="64" y="88"/>
                      <a:pt x="72" y="79"/>
                      <a:pt x="84" y="75"/>
                    </a:cubicBezTo>
                    <a:cubicBezTo>
                      <a:pt x="95" y="68"/>
                      <a:pt x="104" y="55"/>
                      <a:pt x="104" y="40"/>
                    </a:cubicBezTo>
                    <a:cubicBezTo>
                      <a:pt x="104" y="28"/>
                      <a:pt x="99" y="20"/>
                      <a:pt x="92" y="12"/>
                    </a:cubicBezTo>
                    <a:cubicBezTo>
                      <a:pt x="84" y="4"/>
                      <a:pt x="72" y="0"/>
                      <a:pt x="60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769;p36">
                <a:extLst>
                  <a:ext uri="{FF2B5EF4-FFF2-40B4-BE49-F238E27FC236}">
                    <a16:creationId xmlns:a16="http://schemas.microsoft.com/office/drawing/2014/main" id="{41E300F0-5E71-141C-8C56-7BED30836B55}"/>
                  </a:ext>
                </a:extLst>
              </p:cNvPr>
              <p:cNvSpPr/>
              <p:nvPr/>
            </p:nvSpPr>
            <p:spPr>
              <a:xfrm>
                <a:off x="3432936" y="2565859"/>
                <a:ext cx="5708" cy="7112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62" extrusionOk="0">
                    <a:moveTo>
                      <a:pt x="87" y="0"/>
                    </a:moveTo>
                    <a:cubicBezTo>
                      <a:pt x="83" y="0"/>
                      <a:pt x="79" y="1"/>
                      <a:pt x="75" y="3"/>
                    </a:cubicBezTo>
                    <a:cubicBezTo>
                      <a:pt x="55" y="7"/>
                      <a:pt x="51" y="23"/>
                      <a:pt x="51" y="43"/>
                    </a:cubicBezTo>
                    <a:cubicBezTo>
                      <a:pt x="55" y="54"/>
                      <a:pt x="51" y="66"/>
                      <a:pt x="43" y="74"/>
                    </a:cubicBezTo>
                    <a:cubicBezTo>
                      <a:pt x="40" y="81"/>
                      <a:pt x="35" y="85"/>
                      <a:pt x="27" y="90"/>
                    </a:cubicBezTo>
                    <a:cubicBezTo>
                      <a:pt x="20" y="97"/>
                      <a:pt x="16" y="105"/>
                      <a:pt x="11" y="117"/>
                    </a:cubicBezTo>
                    <a:cubicBezTo>
                      <a:pt x="0" y="136"/>
                      <a:pt x="17" y="161"/>
                      <a:pt x="39" y="161"/>
                    </a:cubicBezTo>
                    <a:cubicBezTo>
                      <a:pt x="40" y="161"/>
                      <a:pt x="42" y="161"/>
                      <a:pt x="43" y="161"/>
                    </a:cubicBezTo>
                    <a:cubicBezTo>
                      <a:pt x="102" y="145"/>
                      <a:pt x="129" y="78"/>
                      <a:pt x="118" y="26"/>
                    </a:cubicBezTo>
                    <a:cubicBezTo>
                      <a:pt x="115" y="11"/>
                      <a:pt x="102" y="0"/>
                      <a:pt x="87" y="0"/>
                    </a:cubicBezTo>
                    <a:close/>
                  </a:path>
                </a:pathLst>
              </a:custGeom>
              <a:solidFill>
                <a:srgbClr val="FFC8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770;p36">
                <a:extLst>
                  <a:ext uri="{FF2B5EF4-FFF2-40B4-BE49-F238E27FC236}">
                    <a16:creationId xmlns:a16="http://schemas.microsoft.com/office/drawing/2014/main" id="{37FAE608-DAC7-854D-AAA7-B29B83FC4B5B}"/>
                  </a:ext>
                </a:extLst>
              </p:cNvPr>
              <p:cNvSpPr/>
              <p:nvPr/>
            </p:nvSpPr>
            <p:spPr>
              <a:xfrm>
                <a:off x="3528210" y="2429055"/>
                <a:ext cx="702" cy="746"/>
              </a:xfrm>
              <a:custGeom>
                <a:avLst/>
                <a:gdLst/>
                <a:ahLst/>
                <a:cxnLst/>
                <a:rect l="l" t="t" r="r" b="b"/>
                <a:pathLst>
                  <a:path w="16" h="17" extrusionOk="0">
                    <a:moveTo>
                      <a:pt x="8" y="1"/>
                    </a:moveTo>
                    <a:cubicBezTo>
                      <a:pt x="1" y="1"/>
                      <a:pt x="1" y="17"/>
                      <a:pt x="8" y="17"/>
                    </a:cubicBezTo>
                    <a:cubicBezTo>
                      <a:pt x="16" y="17"/>
                      <a:pt x="16" y="1"/>
                      <a:pt x="8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771;p36">
                <a:extLst>
                  <a:ext uri="{FF2B5EF4-FFF2-40B4-BE49-F238E27FC236}">
                    <a16:creationId xmlns:a16="http://schemas.microsoft.com/office/drawing/2014/main" id="{3474E810-8520-EC9D-768B-5672DD96C9B9}"/>
                  </a:ext>
                </a:extLst>
              </p:cNvPr>
              <p:cNvSpPr/>
              <p:nvPr/>
            </p:nvSpPr>
            <p:spPr>
              <a:xfrm>
                <a:off x="3560436" y="2430460"/>
                <a:ext cx="395" cy="220"/>
              </a:xfrm>
              <a:custGeom>
                <a:avLst/>
                <a:gdLst/>
                <a:ahLst/>
                <a:cxnLst/>
                <a:rect l="l" t="t" r="r" b="b"/>
                <a:pathLst>
                  <a:path w="9" h="5" extrusionOk="0">
                    <a:moveTo>
                      <a:pt x="4" y="1"/>
                    </a:moveTo>
                    <a:cubicBezTo>
                      <a:pt x="1" y="1"/>
                      <a:pt x="1" y="5"/>
                      <a:pt x="4" y="5"/>
                    </a:cubicBezTo>
                    <a:cubicBezTo>
                      <a:pt x="8" y="5"/>
                      <a:pt x="8" y="1"/>
                      <a:pt x="4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772;p36">
                <a:extLst>
                  <a:ext uri="{FF2B5EF4-FFF2-40B4-BE49-F238E27FC236}">
                    <a16:creationId xmlns:a16="http://schemas.microsoft.com/office/drawing/2014/main" id="{767493E2-4B43-627D-91E5-F31CA616CD63}"/>
                  </a:ext>
                </a:extLst>
              </p:cNvPr>
              <p:cNvSpPr/>
              <p:nvPr/>
            </p:nvSpPr>
            <p:spPr>
              <a:xfrm>
                <a:off x="3564212" y="2408860"/>
                <a:ext cx="5795" cy="6146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40" extrusionOk="0">
                    <a:moveTo>
                      <a:pt x="65" y="1"/>
                    </a:moveTo>
                    <a:cubicBezTo>
                      <a:pt x="55" y="1"/>
                      <a:pt x="46" y="3"/>
                      <a:pt x="37" y="7"/>
                    </a:cubicBezTo>
                    <a:cubicBezTo>
                      <a:pt x="17" y="19"/>
                      <a:pt x="13" y="34"/>
                      <a:pt x="9" y="54"/>
                    </a:cubicBezTo>
                    <a:cubicBezTo>
                      <a:pt x="9" y="70"/>
                      <a:pt x="5" y="90"/>
                      <a:pt x="5" y="105"/>
                    </a:cubicBezTo>
                    <a:cubicBezTo>
                      <a:pt x="1" y="118"/>
                      <a:pt x="13" y="133"/>
                      <a:pt x="25" y="138"/>
                    </a:cubicBezTo>
                    <a:cubicBezTo>
                      <a:pt x="30" y="139"/>
                      <a:pt x="36" y="140"/>
                      <a:pt x="41" y="140"/>
                    </a:cubicBezTo>
                    <a:cubicBezTo>
                      <a:pt x="51" y="140"/>
                      <a:pt x="59" y="137"/>
                      <a:pt x="64" y="129"/>
                    </a:cubicBezTo>
                    <a:cubicBezTo>
                      <a:pt x="80" y="118"/>
                      <a:pt x="92" y="105"/>
                      <a:pt x="104" y="94"/>
                    </a:cubicBezTo>
                    <a:cubicBezTo>
                      <a:pt x="132" y="67"/>
                      <a:pt x="119" y="19"/>
                      <a:pt x="88" y="3"/>
                    </a:cubicBezTo>
                    <a:cubicBezTo>
                      <a:pt x="80" y="2"/>
                      <a:pt x="72" y="1"/>
                      <a:pt x="65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773;p36">
                <a:extLst>
                  <a:ext uri="{FF2B5EF4-FFF2-40B4-BE49-F238E27FC236}">
                    <a16:creationId xmlns:a16="http://schemas.microsoft.com/office/drawing/2014/main" id="{D6275B2C-506A-B1F8-4AF9-5586A77F7AE7}"/>
                  </a:ext>
                </a:extLst>
              </p:cNvPr>
              <p:cNvSpPr/>
              <p:nvPr/>
            </p:nvSpPr>
            <p:spPr>
              <a:xfrm>
                <a:off x="3567417" y="2462378"/>
                <a:ext cx="5708" cy="8122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85" extrusionOk="0">
                    <a:moveTo>
                      <a:pt x="41" y="0"/>
                    </a:moveTo>
                    <a:cubicBezTo>
                      <a:pt x="18" y="0"/>
                      <a:pt x="1" y="26"/>
                      <a:pt x="19" y="51"/>
                    </a:cubicBezTo>
                    <a:cubicBezTo>
                      <a:pt x="46" y="83"/>
                      <a:pt x="42" y="130"/>
                      <a:pt x="59" y="169"/>
                    </a:cubicBezTo>
                    <a:cubicBezTo>
                      <a:pt x="64" y="179"/>
                      <a:pt x="76" y="185"/>
                      <a:pt x="88" y="185"/>
                    </a:cubicBezTo>
                    <a:cubicBezTo>
                      <a:pt x="103" y="185"/>
                      <a:pt x="119" y="177"/>
                      <a:pt x="121" y="161"/>
                    </a:cubicBezTo>
                    <a:cubicBezTo>
                      <a:pt x="130" y="106"/>
                      <a:pt x="102" y="43"/>
                      <a:pt x="62" y="8"/>
                    </a:cubicBezTo>
                    <a:cubicBezTo>
                      <a:pt x="55" y="2"/>
                      <a:pt x="48" y="0"/>
                      <a:pt x="41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774;p36">
                <a:extLst>
                  <a:ext uri="{FF2B5EF4-FFF2-40B4-BE49-F238E27FC236}">
                    <a16:creationId xmlns:a16="http://schemas.microsoft.com/office/drawing/2014/main" id="{05270426-9799-634D-85C3-DE1DC4D1F1A8}"/>
                  </a:ext>
                </a:extLst>
              </p:cNvPr>
              <p:cNvSpPr/>
              <p:nvPr/>
            </p:nvSpPr>
            <p:spPr>
              <a:xfrm>
                <a:off x="3530625" y="2423962"/>
                <a:ext cx="6278" cy="452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03" extrusionOk="0">
                    <a:moveTo>
                      <a:pt x="52" y="1"/>
                    </a:moveTo>
                    <a:cubicBezTo>
                      <a:pt x="39" y="1"/>
                      <a:pt x="25" y="6"/>
                      <a:pt x="17" y="18"/>
                    </a:cubicBezTo>
                    <a:cubicBezTo>
                      <a:pt x="4" y="26"/>
                      <a:pt x="1" y="38"/>
                      <a:pt x="1" y="54"/>
                    </a:cubicBezTo>
                    <a:cubicBezTo>
                      <a:pt x="1" y="66"/>
                      <a:pt x="4" y="78"/>
                      <a:pt x="17" y="89"/>
                    </a:cubicBezTo>
                    <a:cubicBezTo>
                      <a:pt x="25" y="98"/>
                      <a:pt x="36" y="103"/>
                      <a:pt x="50" y="103"/>
                    </a:cubicBezTo>
                    <a:cubicBezTo>
                      <a:pt x="54" y="103"/>
                      <a:pt x="59" y="102"/>
                      <a:pt x="64" y="102"/>
                    </a:cubicBezTo>
                    <a:cubicBezTo>
                      <a:pt x="79" y="97"/>
                      <a:pt x="103" y="97"/>
                      <a:pt x="115" y="89"/>
                    </a:cubicBezTo>
                    <a:cubicBezTo>
                      <a:pt x="143" y="69"/>
                      <a:pt x="143" y="34"/>
                      <a:pt x="115" y="14"/>
                    </a:cubicBezTo>
                    <a:cubicBezTo>
                      <a:pt x="103" y="7"/>
                      <a:pt x="79" y="7"/>
                      <a:pt x="64" y="2"/>
                    </a:cubicBezTo>
                    <a:cubicBezTo>
                      <a:pt x="60" y="1"/>
                      <a:pt x="56" y="1"/>
                      <a:pt x="52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775;p36">
                <a:extLst>
                  <a:ext uri="{FF2B5EF4-FFF2-40B4-BE49-F238E27FC236}">
                    <a16:creationId xmlns:a16="http://schemas.microsoft.com/office/drawing/2014/main" id="{B6ADA176-2F99-8B3C-939B-42F046930098}"/>
                  </a:ext>
                </a:extLst>
              </p:cNvPr>
              <p:cNvSpPr/>
              <p:nvPr/>
            </p:nvSpPr>
            <p:spPr>
              <a:xfrm>
                <a:off x="3526981" y="2425280"/>
                <a:ext cx="6454" cy="6761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54" extrusionOk="0">
                    <a:moveTo>
                      <a:pt x="90" y="46"/>
                    </a:moveTo>
                    <a:lnTo>
                      <a:pt x="90" y="46"/>
                    </a:lnTo>
                    <a:cubicBezTo>
                      <a:pt x="90" y="46"/>
                      <a:pt x="90" y="47"/>
                      <a:pt x="91" y="48"/>
                    </a:cubicBezTo>
                    <a:lnTo>
                      <a:pt x="91" y="49"/>
                    </a:lnTo>
                    <a:lnTo>
                      <a:pt x="91" y="49"/>
                    </a:lnTo>
                    <a:cubicBezTo>
                      <a:pt x="90" y="48"/>
                      <a:pt x="89" y="46"/>
                      <a:pt x="90" y="46"/>
                    </a:cubicBezTo>
                    <a:close/>
                    <a:moveTo>
                      <a:pt x="61" y="0"/>
                    </a:moveTo>
                    <a:cubicBezTo>
                      <a:pt x="40" y="0"/>
                      <a:pt x="21" y="14"/>
                      <a:pt x="13" y="36"/>
                    </a:cubicBezTo>
                    <a:cubicBezTo>
                      <a:pt x="13" y="43"/>
                      <a:pt x="9" y="52"/>
                      <a:pt x="5" y="59"/>
                    </a:cubicBezTo>
                    <a:cubicBezTo>
                      <a:pt x="0" y="75"/>
                      <a:pt x="9" y="90"/>
                      <a:pt x="16" y="103"/>
                    </a:cubicBezTo>
                    <a:cubicBezTo>
                      <a:pt x="32" y="114"/>
                      <a:pt x="44" y="126"/>
                      <a:pt x="60" y="138"/>
                    </a:cubicBezTo>
                    <a:cubicBezTo>
                      <a:pt x="67" y="143"/>
                      <a:pt x="76" y="146"/>
                      <a:pt x="80" y="150"/>
                    </a:cubicBezTo>
                    <a:cubicBezTo>
                      <a:pt x="95" y="154"/>
                      <a:pt x="103" y="154"/>
                      <a:pt x="119" y="154"/>
                    </a:cubicBezTo>
                    <a:cubicBezTo>
                      <a:pt x="135" y="150"/>
                      <a:pt x="147" y="126"/>
                      <a:pt x="142" y="110"/>
                    </a:cubicBezTo>
                    <a:cubicBezTo>
                      <a:pt x="135" y="95"/>
                      <a:pt x="127" y="83"/>
                      <a:pt x="115" y="72"/>
                    </a:cubicBezTo>
                    <a:cubicBezTo>
                      <a:pt x="113" y="69"/>
                      <a:pt x="109" y="66"/>
                      <a:pt x="106" y="64"/>
                    </a:cubicBezTo>
                    <a:lnTo>
                      <a:pt x="106" y="64"/>
                    </a:lnTo>
                    <a:cubicBezTo>
                      <a:pt x="113" y="38"/>
                      <a:pt x="105" y="15"/>
                      <a:pt x="80" y="4"/>
                    </a:cubicBezTo>
                    <a:cubicBezTo>
                      <a:pt x="73" y="1"/>
                      <a:pt x="67" y="0"/>
                      <a:pt x="61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776;p36">
                <a:extLst>
                  <a:ext uri="{FF2B5EF4-FFF2-40B4-BE49-F238E27FC236}">
                    <a16:creationId xmlns:a16="http://schemas.microsoft.com/office/drawing/2014/main" id="{C4225457-98E2-36C1-96F1-C8F2CB96840B}"/>
                  </a:ext>
                </a:extLst>
              </p:cNvPr>
              <p:cNvSpPr/>
              <p:nvPr/>
            </p:nvSpPr>
            <p:spPr>
              <a:xfrm>
                <a:off x="3566846" y="2446880"/>
                <a:ext cx="15103" cy="6498"/>
              </a:xfrm>
              <a:custGeom>
                <a:avLst/>
                <a:gdLst/>
                <a:ahLst/>
                <a:cxnLst/>
                <a:rect l="l" t="t" r="r" b="b"/>
                <a:pathLst>
                  <a:path w="344" h="148" extrusionOk="0">
                    <a:moveTo>
                      <a:pt x="55" y="0"/>
                    </a:moveTo>
                    <a:cubicBezTo>
                      <a:pt x="26" y="0"/>
                      <a:pt x="0" y="31"/>
                      <a:pt x="16" y="61"/>
                    </a:cubicBezTo>
                    <a:cubicBezTo>
                      <a:pt x="63" y="136"/>
                      <a:pt x="186" y="148"/>
                      <a:pt x="265" y="148"/>
                    </a:cubicBezTo>
                    <a:cubicBezTo>
                      <a:pt x="344" y="144"/>
                      <a:pt x="325" y="33"/>
                      <a:pt x="270" y="33"/>
                    </a:cubicBezTo>
                    <a:cubicBezTo>
                      <a:pt x="265" y="33"/>
                      <a:pt x="259" y="34"/>
                      <a:pt x="252" y="37"/>
                    </a:cubicBezTo>
                    <a:cubicBezTo>
                      <a:pt x="252" y="37"/>
                      <a:pt x="251" y="37"/>
                      <a:pt x="251" y="38"/>
                    </a:cubicBezTo>
                    <a:lnTo>
                      <a:pt x="251" y="38"/>
                    </a:lnTo>
                    <a:cubicBezTo>
                      <a:pt x="243" y="38"/>
                      <a:pt x="235" y="38"/>
                      <a:pt x="227" y="38"/>
                    </a:cubicBezTo>
                    <a:cubicBezTo>
                      <a:pt x="175" y="38"/>
                      <a:pt x="116" y="31"/>
                      <a:pt x="75" y="6"/>
                    </a:cubicBezTo>
                    <a:cubicBezTo>
                      <a:pt x="69" y="2"/>
                      <a:pt x="62" y="0"/>
                      <a:pt x="55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777;p36">
                <a:extLst>
                  <a:ext uri="{FF2B5EF4-FFF2-40B4-BE49-F238E27FC236}">
                    <a16:creationId xmlns:a16="http://schemas.microsoft.com/office/drawing/2014/main" id="{1C9CB160-9E8F-67AB-90C4-85DFEFB16F74}"/>
                  </a:ext>
                </a:extLst>
              </p:cNvPr>
              <p:cNvSpPr/>
              <p:nvPr/>
            </p:nvSpPr>
            <p:spPr>
              <a:xfrm>
                <a:off x="3526322" y="2434280"/>
                <a:ext cx="6761" cy="5400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3" extrusionOk="0">
                    <a:moveTo>
                      <a:pt x="75" y="0"/>
                    </a:moveTo>
                    <a:cubicBezTo>
                      <a:pt x="0" y="0"/>
                      <a:pt x="0" y="122"/>
                      <a:pt x="75" y="122"/>
                    </a:cubicBezTo>
                    <a:cubicBezTo>
                      <a:pt x="153" y="122"/>
                      <a:pt x="153" y="0"/>
                      <a:pt x="75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778;p36">
                <a:extLst>
                  <a:ext uri="{FF2B5EF4-FFF2-40B4-BE49-F238E27FC236}">
                    <a16:creationId xmlns:a16="http://schemas.microsoft.com/office/drawing/2014/main" id="{C9B5C052-D944-795F-FAD9-5E5320F530B8}"/>
                  </a:ext>
                </a:extLst>
              </p:cNvPr>
              <p:cNvSpPr/>
              <p:nvPr/>
            </p:nvSpPr>
            <p:spPr>
              <a:xfrm>
                <a:off x="3511746" y="2452061"/>
                <a:ext cx="61467" cy="38020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866" extrusionOk="0">
                    <a:moveTo>
                      <a:pt x="190" y="0"/>
                    </a:moveTo>
                    <a:cubicBezTo>
                      <a:pt x="135" y="0"/>
                      <a:pt x="79" y="3"/>
                      <a:pt x="20" y="6"/>
                    </a:cubicBezTo>
                    <a:cubicBezTo>
                      <a:pt x="1" y="6"/>
                      <a:pt x="1" y="34"/>
                      <a:pt x="20" y="37"/>
                    </a:cubicBezTo>
                    <a:cubicBezTo>
                      <a:pt x="316" y="41"/>
                      <a:pt x="569" y="96"/>
                      <a:pt x="817" y="274"/>
                    </a:cubicBezTo>
                    <a:cubicBezTo>
                      <a:pt x="1034" y="428"/>
                      <a:pt x="1243" y="613"/>
                      <a:pt x="1365" y="859"/>
                    </a:cubicBezTo>
                    <a:cubicBezTo>
                      <a:pt x="1369" y="863"/>
                      <a:pt x="1375" y="865"/>
                      <a:pt x="1381" y="865"/>
                    </a:cubicBezTo>
                    <a:cubicBezTo>
                      <a:pt x="1391" y="865"/>
                      <a:pt x="1400" y="860"/>
                      <a:pt x="1398" y="850"/>
                    </a:cubicBezTo>
                    <a:cubicBezTo>
                      <a:pt x="1378" y="566"/>
                      <a:pt x="1070" y="349"/>
                      <a:pt x="861" y="199"/>
                    </a:cubicBezTo>
                    <a:cubicBezTo>
                      <a:pt x="638" y="44"/>
                      <a:pt x="434" y="0"/>
                      <a:pt x="190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779;p36">
                <a:extLst>
                  <a:ext uri="{FF2B5EF4-FFF2-40B4-BE49-F238E27FC236}">
                    <a16:creationId xmlns:a16="http://schemas.microsoft.com/office/drawing/2014/main" id="{76DD007C-39F0-CE44-AD86-4008BA0513F1}"/>
                  </a:ext>
                </a:extLst>
              </p:cNvPr>
              <p:cNvSpPr/>
              <p:nvPr/>
            </p:nvSpPr>
            <p:spPr>
              <a:xfrm>
                <a:off x="3514468" y="2483452"/>
                <a:ext cx="54135" cy="10317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235" extrusionOk="0">
                    <a:moveTo>
                      <a:pt x="56" y="1"/>
                    </a:moveTo>
                    <a:cubicBezTo>
                      <a:pt x="15" y="1"/>
                      <a:pt x="0" y="57"/>
                      <a:pt x="45" y="73"/>
                    </a:cubicBezTo>
                    <a:cubicBezTo>
                      <a:pt x="381" y="175"/>
                      <a:pt x="770" y="234"/>
                      <a:pt x="1126" y="234"/>
                    </a:cubicBezTo>
                    <a:cubicBezTo>
                      <a:pt x="1150" y="234"/>
                      <a:pt x="1174" y="234"/>
                      <a:pt x="1197" y="234"/>
                    </a:cubicBezTo>
                    <a:cubicBezTo>
                      <a:pt x="1232" y="234"/>
                      <a:pt x="1232" y="182"/>
                      <a:pt x="1197" y="179"/>
                    </a:cubicBezTo>
                    <a:cubicBezTo>
                      <a:pt x="818" y="155"/>
                      <a:pt x="436" y="68"/>
                      <a:pt x="65" y="2"/>
                    </a:cubicBezTo>
                    <a:cubicBezTo>
                      <a:pt x="62" y="1"/>
                      <a:pt x="59" y="1"/>
                      <a:pt x="56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780;p36">
                <a:extLst>
                  <a:ext uri="{FF2B5EF4-FFF2-40B4-BE49-F238E27FC236}">
                    <a16:creationId xmlns:a16="http://schemas.microsoft.com/office/drawing/2014/main" id="{F3EE09C8-AFA8-B59B-FD3C-7D4FE76C5FE1}"/>
                  </a:ext>
                </a:extLst>
              </p:cNvPr>
              <p:cNvSpPr/>
              <p:nvPr/>
            </p:nvSpPr>
            <p:spPr>
              <a:xfrm>
                <a:off x="3537781" y="2474012"/>
                <a:ext cx="5269" cy="285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5" extrusionOk="0">
                    <a:moveTo>
                      <a:pt x="9" y="0"/>
                    </a:moveTo>
                    <a:cubicBezTo>
                      <a:pt x="4" y="0"/>
                      <a:pt x="0" y="8"/>
                      <a:pt x="3" y="11"/>
                    </a:cubicBezTo>
                    <a:cubicBezTo>
                      <a:pt x="35" y="35"/>
                      <a:pt x="71" y="42"/>
                      <a:pt x="102" y="62"/>
                    </a:cubicBezTo>
                    <a:cubicBezTo>
                      <a:pt x="103" y="64"/>
                      <a:pt x="105" y="64"/>
                      <a:pt x="106" y="64"/>
                    </a:cubicBezTo>
                    <a:cubicBezTo>
                      <a:pt x="113" y="64"/>
                      <a:pt x="119" y="53"/>
                      <a:pt x="109" y="46"/>
                    </a:cubicBezTo>
                    <a:cubicBezTo>
                      <a:pt x="82" y="27"/>
                      <a:pt x="43" y="22"/>
                      <a:pt x="15" y="3"/>
                    </a:cubicBezTo>
                    <a:cubicBezTo>
                      <a:pt x="13" y="1"/>
                      <a:pt x="11" y="0"/>
                      <a:pt x="9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781;p36">
                <a:extLst>
                  <a:ext uri="{FF2B5EF4-FFF2-40B4-BE49-F238E27FC236}">
                    <a16:creationId xmlns:a16="http://schemas.microsoft.com/office/drawing/2014/main" id="{92B2DBE4-106C-189F-2076-658DF3206E24}"/>
                  </a:ext>
                </a:extLst>
              </p:cNvPr>
              <p:cNvSpPr/>
              <p:nvPr/>
            </p:nvSpPr>
            <p:spPr>
              <a:xfrm>
                <a:off x="3478114" y="2557824"/>
                <a:ext cx="55935" cy="50224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1144" extrusionOk="0">
                    <a:moveTo>
                      <a:pt x="29" y="0"/>
                    </a:moveTo>
                    <a:cubicBezTo>
                      <a:pt x="0" y="0"/>
                      <a:pt x="0" y="40"/>
                      <a:pt x="29" y="44"/>
                    </a:cubicBezTo>
                    <a:cubicBezTo>
                      <a:pt x="237" y="55"/>
                      <a:pt x="498" y="328"/>
                      <a:pt x="660" y="446"/>
                    </a:cubicBezTo>
                    <a:cubicBezTo>
                      <a:pt x="900" y="628"/>
                      <a:pt x="1102" y="841"/>
                      <a:pt x="1220" y="1125"/>
                    </a:cubicBezTo>
                    <a:cubicBezTo>
                      <a:pt x="1227" y="1138"/>
                      <a:pt x="1237" y="1143"/>
                      <a:pt x="1246" y="1143"/>
                    </a:cubicBezTo>
                    <a:cubicBezTo>
                      <a:pt x="1260" y="1143"/>
                      <a:pt x="1274" y="1130"/>
                      <a:pt x="1271" y="1109"/>
                    </a:cubicBezTo>
                    <a:cubicBezTo>
                      <a:pt x="1236" y="841"/>
                      <a:pt x="1000" y="608"/>
                      <a:pt x="786" y="454"/>
                    </a:cubicBezTo>
                    <a:cubicBezTo>
                      <a:pt x="640" y="351"/>
                      <a:pt x="486" y="253"/>
                      <a:pt x="337" y="146"/>
                    </a:cubicBezTo>
                    <a:cubicBezTo>
                      <a:pt x="237" y="79"/>
                      <a:pt x="151" y="4"/>
                      <a:pt x="29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782;p36">
                <a:extLst>
                  <a:ext uri="{FF2B5EF4-FFF2-40B4-BE49-F238E27FC236}">
                    <a16:creationId xmlns:a16="http://schemas.microsoft.com/office/drawing/2014/main" id="{87D20A93-CAD2-2150-5EC0-8B101DAFC4E1}"/>
                  </a:ext>
                </a:extLst>
              </p:cNvPr>
              <p:cNvSpPr/>
              <p:nvPr/>
            </p:nvSpPr>
            <p:spPr>
              <a:xfrm>
                <a:off x="3482285" y="2607084"/>
                <a:ext cx="52554" cy="10712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244" extrusionOk="0">
                    <a:moveTo>
                      <a:pt x="53" y="1"/>
                    </a:moveTo>
                    <a:cubicBezTo>
                      <a:pt x="16" y="1"/>
                      <a:pt x="0" y="57"/>
                      <a:pt x="36" y="82"/>
                    </a:cubicBezTo>
                    <a:cubicBezTo>
                      <a:pt x="238" y="216"/>
                      <a:pt x="500" y="243"/>
                      <a:pt x="758" y="243"/>
                    </a:cubicBezTo>
                    <a:cubicBezTo>
                      <a:pt x="903" y="243"/>
                      <a:pt x="1046" y="235"/>
                      <a:pt x="1176" y="232"/>
                    </a:cubicBezTo>
                    <a:cubicBezTo>
                      <a:pt x="1196" y="232"/>
                      <a:pt x="1196" y="200"/>
                      <a:pt x="1176" y="197"/>
                    </a:cubicBezTo>
                    <a:cubicBezTo>
                      <a:pt x="794" y="169"/>
                      <a:pt x="431" y="122"/>
                      <a:pt x="67" y="3"/>
                    </a:cubicBezTo>
                    <a:cubicBezTo>
                      <a:pt x="62" y="2"/>
                      <a:pt x="58" y="1"/>
                      <a:pt x="53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783;p36">
                <a:extLst>
                  <a:ext uri="{FF2B5EF4-FFF2-40B4-BE49-F238E27FC236}">
                    <a16:creationId xmlns:a16="http://schemas.microsoft.com/office/drawing/2014/main" id="{713BEAF5-DC4D-AAC5-80CF-5E4AB8E309A1}"/>
                  </a:ext>
                </a:extLst>
              </p:cNvPr>
              <p:cNvSpPr/>
              <p:nvPr/>
            </p:nvSpPr>
            <p:spPr>
              <a:xfrm>
                <a:off x="3478729" y="2537409"/>
                <a:ext cx="15542" cy="8824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01" extrusionOk="0">
                    <a:moveTo>
                      <a:pt x="62" y="1"/>
                    </a:moveTo>
                    <a:cubicBezTo>
                      <a:pt x="18" y="1"/>
                      <a:pt x="1" y="77"/>
                      <a:pt x="54" y="94"/>
                    </a:cubicBezTo>
                    <a:cubicBezTo>
                      <a:pt x="133" y="122"/>
                      <a:pt x="215" y="157"/>
                      <a:pt x="290" y="197"/>
                    </a:cubicBezTo>
                    <a:cubicBezTo>
                      <a:pt x="295" y="199"/>
                      <a:pt x="300" y="200"/>
                      <a:pt x="305" y="200"/>
                    </a:cubicBezTo>
                    <a:cubicBezTo>
                      <a:pt x="332" y="200"/>
                      <a:pt x="353" y="170"/>
                      <a:pt x="330" y="150"/>
                    </a:cubicBezTo>
                    <a:cubicBezTo>
                      <a:pt x="259" y="79"/>
                      <a:pt x="168" y="39"/>
                      <a:pt x="77" y="4"/>
                    </a:cubicBezTo>
                    <a:cubicBezTo>
                      <a:pt x="72" y="2"/>
                      <a:pt x="67" y="1"/>
                      <a:pt x="62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784;p36">
                <a:extLst>
                  <a:ext uri="{FF2B5EF4-FFF2-40B4-BE49-F238E27FC236}">
                    <a16:creationId xmlns:a16="http://schemas.microsoft.com/office/drawing/2014/main" id="{61CD1B62-E908-97B1-23F7-01956464029C}"/>
                  </a:ext>
                </a:extLst>
              </p:cNvPr>
              <p:cNvSpPr/>
              <p:nvPr/>
            </p:nvSpPr>
            <p:spPr>
              <a:xfrm>
                <a:off x="3541513" y="2561424"/>
                <a:ext cx="4215" cy="3556"/>
              </a:xfrm>
              <a:custGeom>
                <a:avLst/>
                <a:gdLst/>
                <a:ahLst/>
                <a:cxnLst/>
                <a:rect l="l" t="t" r="r" b="b"/>
                <a:pathLst>
                  <a:path w="96" h="81" extrusionOk="0">
                    <a:moveTo>
                      <a:pt x="47" y="0"/>
                    </a:moveTo>
                    <a:cubicBezTo>
                      <a:pt x="36" y="0"/>
                      <a:pt x="25" y="5"/>
                      <a:pt x="17" y="17"/>
                    </a:cubicBezTo>
                    <a:cubicBezTo>
                      <a:pt x="1" y="36"/>
                      <a:pt x="13" y="64"/>
                      <a:pt x="37" y="72"/>
                    </a:cubicBezTo>
                    <a:cubicBezTo>
                      <a:pt x="44" y="76"/>
                      <a:pt x="53" y="76"/>
                      <a:pt x="60" y="80"/>
                    </a:cubicBezTo>
                    <a:cubicBezTo>
                      <a:pt x="62" y="80"/>
                      <a:pt x="64" y="81"/>
                      <a:pt x="65" y="81"/>
                    </a:cubicBezTo>
                    <a:cubicBezTo>
                      <a:pt x="80" y="81"/>
                      <a:pt x="95" y="66"/>
                      <a:pt x="92" y="53"/>
                    </a:cubicBezTo>
                    <a:lnTo>
                      <a:pt x="92" y="36"/>
                    </a:lnTo>
                    <a:cubicBezTo>
                      <a:pt x="92" y="29"/>
                      <a:pt x="88" y="20"/>
                      <a:pt x="80" y="17"/>
                    </a:cubicBezTo>
                    <a:cubicBezTo>
                      <a:pt x="79" y="16"/>
                      <a:pt x="77" y="15"/>
                      <a:pt x="76" y="15"/>
                    </a:cubicBezTo>
                    <a:lnTo>
                      <a:pt x="76" y="15"/>
                    </a:lnTo>
                    <a:cubicBezTo>
                      <a:pt x="69" y="6"/>
                      <a:pt x="58" y="0"/>
                      <a:pt x="47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785;p36">
                <a:extLst>
                  <a:ext uri="{FF2B5EF4-FFF2-40B4-BE49-F238E27FC236}">
                    <a16:creationId xmlns:a16="http://schemas.microsoft.com/office/drawing/2014/main" id="{024D32D2-0EB0-D90E-DE9A-F81BCD842486}"/>
                  </a:ext>
                </a:extLst>
              </p:cNvPr>
              <p:cNvSpPr/>
              <p:nvPr/>
            </p:nvSpPr>
            <p:spPr>
              <a:xfrm>
                <a:off x="3544762" y="2538946"/>
                <a:ext cx="5181" cy="4566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04" extrusionOk="0">
                    <a:moveTo>
                      <a:pt x="21" y="0"/>
                    </a:moveTo>
                    <a:cubicBezTo>
                      <a:pt x="11" y="0"/>
                      <a:pt x="0" y="14"/>
                      <a:pt x="10" y="24"/>
                    </a:cubicBezTo>
                    <a:cubicBezTo>
                      <a:pt x="34" y="47"/>
                      <a:pt x="57" y="75"/>
                      <a:pt x="81" y="99"/>
                    </a:cubicBezTo>
                    <a:cubicBezTo>
                      <a:pt x="85" y="102"/>
                      <a:pt x="89" y="104"/>
                      <a:pt x="93" y="104"/>
                    </a:cubicBezTo>
                    <a:cubicBezTo>
                      <a:pt x="106" y="104"/>
                      <a:pt x="117" y="87"/>
                      <a:pt x="105" y="75"/>
                    </a:cubicBezTo>
                    <a:cubicBezTo>
                      <a:pt x="81" y="51"/>
                      <a:pt x="57" y="28"/>
                      <a:pt x="30" y="4"/>
                    </a:cubicBezTo>
                    <a:cubicBezTo>
                      <a:pt x="27" y="1"/>
                      <a:pt x="24" y="0"/>
                      <a:pt x="21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786;p36">
                <a:extLst>
                  <a:ext uri="{FF2B5EF4-FFF2-40B4-BE49-F238E27FC236}">
                    <a16:creationId xmlns:a16="http://schemas.microsoft.com/office/drawing/2014/main" id="{814E0EF3-CEE2-A9A8-E937-180EEBD12DF7}"/>
                  </a:ext>
                </a:extLst>
              </p:cNvPr>
              <p:cNvSpPr/>
              <p:nvPr/>
            </p:nvSpPr>
            <p:spPr>
              <a:xfrm>
                <a:off x="3525751" y="2525072"/>
                <a:ext cx="3556" cy="5268"/>
              </a:xfrm>
              <a:custGeom>
                <a:avLst/>
                <a:gdLst/>
                <a:ahLst/>
                <a:cxnLst/>
                <a:rect l="l" t="t" r="r" b="b"/>
                <a:pathLst>
                  <a:path w="81" h="120" extrusionOk="0">
                    <a:moveTo>
                      <a:pt x="41" y="1"/>
                    </a:moveTo>
                    <a:cubicBezTo>
                      <a:pt x="28" y="1"/>
                      <a:pt x="21" y="4"/>
                      <a:pt x="13" y="8"/>
                    </a:cubicBezTo>
                    <a:cubicBezTo>
                      <a:pt x="1" y="20"/>
                      <a:pt x="1" y="32"/>
                      <a:pt x="1" y="48"/>
                    </a:cubicBezTo>
                    <a:cubicBezTo>
                      <a:pt x="5" y="63"/>
                      <a:pt x="9" y="79"/>
                      <a:pt x="9" y="95"/>
                    </a:cubicBezTo>
                    <a:cubicBezTo>
                      <a:pt x="13" y="107"/>
                      <a:pt x="28" y="119"/>
                      <a:pt x="41" y="119"/>
                    </a:cubicBezTo>
                    <a:cubicBezTo>
                      <a:pt x="52" y="119"/>
                      <a:pt x="68" y="107"/>
                      <a:pt x="72" y="95"/>
                    </a:cubicBezTo>
                    <a:cubicBezTo>
                      <a:pt x="72" y="79"/>
                      <a:pt x="76" y="63"/>
                      <a:pt x="76" y="48"/>
                    </a:cubicBezTo>
                    <a:cubicBezTo>
                      <a:pt x="80" y="36"/>
                      <a:pt x="80" y="20"/>
                      <a:pt x="68" y="8"/>
                    </a:cubicBezTo>
                    <a:cubicBezTo>
                      <a:pt x="60" y="4"/>
                      <a:pt x="52" y="1"/>
                      <a:pt x="41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787;p36">
                <a:extLst>
                  <a:ext uri="{FF2B5EF4-FFF2-40B4-BE49-F238E27FC236}">
                    <a16:creationId xmlns:a16="http://schemas.microsoft.com/office/drawing/2014/main" id="{0B6267A2-A78F-E4A2-2652-DA54048105D7}"/>
                  </a:ext>
                </a:extLst>
              </p:cNvPr>
              <p:cNvSpPr/>
              <p:nvPr/>
            </p:nvSpPr>
            <p:spPr>
              <a:xfrm>
                <a:off x="3430653" y="2671579"/>
                <a:ext cx="65287" cy="29415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670" extrusionOk="0">
                    <a:moveTo>
                      <a:pt x="160" y="0"/>
                    </a:moveTo>
                    <a:cubicBezTo>
                      <a:pt x="118" y="0"/>
                      <a:pt x="78" y="2"/>
                      <a:pt x="39" y="6"/>
                    </a:cubicBezTo>
                    <a:cubicBezTo>
                      <a:pt x="4" y="10"/>
                      <a:pt x="1" y="61"/>
                      <a:pt x="39" y="65"/>
                    </a:cubicBezTo>
                    <a:cubicBezTo>
                      <a:pt x="565" y="105"/>
                      <a:pt x="1023" y="365"/>
                      <a:pt x="1436" y="665"/>
                    </a:cubicBezTo>
                    <a:cubicBezTo>
                      <a:pt x="1441" y="668"/>
                      <a:pt x="1446" y="670"/>
                      <a:pt x="1451" y="670"/>
                    </a:cubicBezTo>
                    <a:cubicBezTo>
                      <a:pt x="1470" y="670"/>
                      <a:pt x="1486" y="648"/>
                      <a:pt x="1476" y="629"/>
                    </a:cubicBezTo>
                    <a:cubicBezTo>
                      <a:pt x="1222" y="260"/>
                      <a:pt x="626" y="0"/>
                      <a:pt x="160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788;p36">
                <a:extLst>
                  <a:ext uri="{FF2B5EF4-FFF2-40B4-BE49-F238E27FC236}">
                    <a16:creationId xmlns:a16="http://schemas.microsoft.com/office/drawing/2014/main" id="{E843827D-0DE8-65BF-46EB-DE1A831D0EDB}"/>
                  </a:ext>
                </a:extLst>
              </p:cNvPr>
              <p:cNvSpPr/>
              <p:nvPr/>
            </p:nvSpPr>
            <p:spPr>
              <a:xfrm>
                <a:off x="3510165" y="2669735"/>
                <a:ext cx="2678" cy="4346"/>
              </a:xfrm>
              <a:custGeom>
                <a:avLst/>
                <a:gdLst/>
                <a:ahLst/>
                <a:cxnLst/>
                <a:rect l="l" t="t" r="r" b="b"/>
                <a:pathLst>
                  <a:path w="61" h="99" extrusionOk="0">
                    <a:moveTo>
                      <a:pt x="28" y="1"/>
                    </a:moveTo>
                    <a:cubicBezTo>
                      <a:pt x="9" y="1"/>
                      <a:pt x="1" y="16"/>
                      <a:pt x="1" y="36"/>
                    </a:cubicBezTo>
                    <a:cubicBezTo>
                      <a:pt x="4" y="52"/>
                      <a:pt x="4" y="68"/>
                      <a:pt x="9" y="83"/>
                    </a:cubicBezTo>
                    <a:cubicBezTo>
                      <a:pt x="11" y="93"/>
                      <a:pt x="21" y="98"/>
                      <a:pt x="30" y="98"/>
                    </a:cubicBezTo>
                    <a:cubicBezTo>
                      <a:pt x="40" y="98"/>
                      <a:pt x="50" y="93"/>
                      <a:pt x="52" y="83"/>
                    </a:cubicBezTo>
                    <a:cubicBezTo>
                      <a:pt x="52" y="68"/>
                      <a:pt x="56" y="52"/>
                      <a:pt x="56" y="36"/>
                    </a:cubicBezTo>
                    <a:cubicBezTo>
                      <a:pt x="60" y="16"/>
                      <a:pt x="52" y="1"/>
                      <a:pt x="28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789;p36">
                <a:extLst>
                  <a:ext uri="{FF2B5EF4-FFF2-40B4-BE49-F238E27FC236}">
                    <a16:creationId xmlns:a16="http://schemas.microsoft.com/office/drawing/2014/main" id="{B08550A5-9F88-B120-C9EB-81265BC1A1C7}"/>
                  </a:ext>
                </a:extLst>
              </p:cNvPr>
              <p:cNvSpPr/>
              <p:nvPr/>
            </p:nvSpPr>
            <p:spPr>
              <a:xfrm>
                <a:off x="3530976" y="2646641"/>
                <a:ext cx="4566" cy="3776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6" extrusionOk="0">
                    <a:moveTo>
                      <a:pt x="44" y="0"/>
                    </a:moveTo>
                    <a:cubicBezTo>
                      <a:pt x="20" y="0"/>
                      <a:pt x="0" y="21"/>
                      <a:pt x="0" y="45"/>
                    </a:cubicBezTo>
                    <a:cubicBezTo>
                      <a:pt x="0" y="65"/>
                      <a:pt x="21" y="86"/>
                      <a:pt x="45" y="86"/>
                    </a:cubicBezTo>
                    <a:cubicBezTo>
                      <a:pt x="49" y="86"/>
                      <a:pt x="52" y="85"/>
                      <a:pt x="56" y="85"/>
                    </a:cubicBezTo>
                    <a:cubicBezTo>
                      <a:pt x="64" y="85"/>
                      <a:pt x="67" y="81"/>
                      <a:pt x="75" y="77"/>
                    </a:cubicBezTo>
                    <a:cubicBezTo>
                      <a:pt x="91" y="73"/>
                      <a:pt x="103" y="61"/>
                      <a:pt x="103" y="45"/>
                    </a:cubicBezTo>
                    <a:cubicBezTo>
                      <a:pt x="103" y="26"/>
                      <a:pt x="91" y="13"/>
                      <a:pt x="75" y="10"/>
                    </a:cubicBezTo>
                    <a:cubicBezTo>
                      <a:pt x="67" y="6"/>
                      <a:pt x="64" y="2"/>
                      <a:pt x="56" y="2"/>
                    </a:cubicBezTo>
                    <a:cubicBezTo>
                      <a:pt x="52" y="1"/>
                      <a:pt x="48" y="0"/>
                      <a:pt x="44" y="0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790;p36">
                <a:extLst>
                  <a:ext uri="{FF2B5EF4-FFF2-40B4-BE49-F238E27FC236}">
                    <a16:creationId xmlns:a16="http://schemas.microsoft.com/office/drawing/2014/main" id="{D6AA01B9-AA97-0E7F-2FDC-3B77DEAE0E54}"/>
                  </a:ext>
                </a:extLst>
              </p:cNvPr>
              <p:cNvSpPr/>
              <p:nvPr/>
            </p:nvSpPr>
            <p:spPr>
              <a:xfrm>
                <a:off x="3476578" y="2669208"/>
                <a:ext cx="5400" cy="7376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68" extrusionOk="0">
                    <a:moveTo>
                      <a:pt x="16" y="87"/>
                    </a:moveTo>
                    <a:cubicBezTo>
                      <a:pt x="16" y="87"/>
                      <a:pt x="16" y="87"/>
                      <a:pt x="16" y="88"/>
                    </a:cubicBezTo>
                    <a:cubicBezTo>
                      <a:pt x="16" y="88"/>
                      <a:pt x="16" y="88"/>
                      <a:pt x="16" y="88"/>
                    </a:cubicBezTo>
                    <a:lnTo>
                      <a:pt x="16" y="88"/>
                    </a:lnTo>
                    <a:cubicBezTo>
                      <a:pt x="16" y="87"/>
                      <a:pt x="16" y="87"/>
                      <a:pt x="16" y="87"/>
                    </a:cubicBezTo>
                    <a:close/>
                    <a:moveTo>
                      <a:pt x="40" y="1"/>
                    </a:moveTo>
                    <a:cubicBezTo>
                      <a:pt x="12" y="1"/>
                      <a:pt x="0" y="28"/>
                      <a:pt x="4" y="52"/>
                    </a:cubicBezTo>
                    <a:cubicBezTo>
                      <a:pt x="3" y="49"/>
                      <a:pt x="3" y="48"/>
                      <a:pt x="2" y="48"/>
                    </a:cubicBezTo>
                    <a:lnTo>
                      <a:pt x="2" y="48"/>
                    </a:lnTo>
                    <a:cubicBezTo>
                      <a:pt x="2" y="48"/>
                      <a:pt x="4" y="57"/>
                      <a:pt x="4" y="60"/>
                    </a:cubicBezTo>
                    <a:cubicBezTo>
                      <a:pt x="4" y="64"/>
                      <a:pt x="8" y="68"/>
                      <a:pt x="12" y="72"/>
                    </a:cubicBezTo>
                    <a:cubicBezTo>
                      <a:pt x="12" y="74"/>
                      <a:pt x="12" y="77"/>
                      <a:pt x="13" y="78"/>
                    </a:cubicBezTo>
                    <a:lnTo>
                      <a:pt x="13" y="78"/>
                    </a:lnTo>
                    <a:cubicBezTo>
                      <a:pt x="13" y="79"/>
                      <a:pt x="13" y="80"/>
                      <a:pt x="14" y="82"/>
                    </a:cubicBezTo>
                    <a:lnTo>
                      <a:pt x="14" y="82"/>
                    </a:lnTo>
                    <a:cubicBezTo>
                      <a:pt x="12" y="85"/>
                      <a:pt x="12" y="88"/>
                      <a:pt x="12" y="91"/>
                    </a:cubicBezTo>
                    <a:cubicBezTo>
                      <a:pt x="12" y="92"/>
                      <a:pt x="12" y="92"/>
                      <a:pt x="13" y="92"/>
                    </a:cubicBezTo>
                    <a:lnTo>
                      <a:pt x="13" y="92"/>
                    </a:lnTo>
                    <a:cubicBezTo>
                      <a:pt x="12" y="94"/>
                      <a:pt x="12" y="97"/>
                      <a:pt x="12" y="99"/>
                    </a:cubicBezTo>
                    <a:cubicBezTo>
                      <a:pt x="0" y="131"/>
                      <a:pt x="24" y="162"/>
                      <a:pt x="55" y="166"/>
                    </a:cubicBezTo>
                    <a:cubicBezTo>
                      <a:pt x="60" y="167"/>
                      <a:pt x="64" y="168"/>
                      <a:pt x="68" y="168"/>
                    </a:cubicBezTo>
                    <a:cubicBezTo>
                      <a:pt x="97" y="168"/>
                      <a:pt x="119" y="143"/>
                      <a:pt x="119" y="115"/>
                    </a:cubicBezTo>
                    <a:cubicBezTo>
                      <a:pt x="122" y="64"/>
                      <a:pt x="95" y="4"/>
                      <a:pt x="40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791;p36">
                <a:extLst>
                  <a:ext uri="{FF2B5EF4-FFF2-40B4-BE49-F238E27FC236}">
                    <a16:creationId xmlns:a16="http://schemas.microsoft.com/office/drawing/2014/main" id="{8C73CCFE-0F1F-74B1-5142-7251314C4601}"/>
                  </a:ext>
                </a:extLst>
              </p:cNvPr>
              <p:cNvSpPr/>
              <p:nvPr/>
            </p:nvSpPr>
            <p:spPr>
              <a:xfrm>
                <a:off x="3508233" y="2654456"/>
                <a:ext cx="7025" cy="5268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20" extrusionOk="0">
                    <a:moveTo>
                      <a:pt x="106" y="1"/>
                    </a:moveTo>
                    <a:cubicBezTo>
                      <a:pt x="104" y="1"/>
                      <a:pt x="102" y="1"/>
                      <a:pt x="100" y="1"/>
                    </a:cubicBezTo>
                    <a:cubicBezTo>
                      <a:pt x="88" y="1"/>
                      <a:pt x="81" y="5"/>
                      <a:pt x="72" y="5"/>
                    </a:cubicBezTo>
                    <a:cubicBezTo>
                      <a:pt x="57" y="5"/>
                      <a:pt x="48" y="9"/>
                      <a:pt x="37" y="14"/>
                    </a:cubicBezTo>
                    <a:cubicBezTo>
                      <a:pt x="17" y="21"/>
                      <a:pt x="1" y="37"/>
                      <a:pt x="1" y="61"/>
                    </a:cubicBezTo>
                    <a:cubicBezTo>
                      <a:pt x="1" y="85"/>
                      <a:pt x="17" y="100"/>
                      <a:pt x="37" y="108"/>
                    </a:cubicBezTo>
                    <a:cubicBezTo>
                      <a:pt x="48" y="112"/>
                      <a:pt x="57" y="116"/>
                      <a:pt x="72" y="116"/>
                    </a:cubicBezTo>
                    <a:cubicBezTo>
                      <a:pt x="81" y="116"/>
                      <a:pt x="88" y="116"/>
                      <a:pt x="100" y="120"/>
                    </a:cubicBezTo>
                    <a:cubicBezTo>
                      <a:pt x="128" y="120"/>
                      <a:pt x="159" y="88"/>
                      <a:pt x="155" y="61"/>
                    </a:cubicBezTo>
                    <a:cubicBezTo>
                      <a:pt x="155" y="30"/>
                      <a:pt x="134" y="1"/>
                      <a:pt x="106" y="1"/>
                    </a:cubicBezTo>
                    <a:close/>
                  </a:path>
                </a:pathLst>
              </a:custGeom>
              <a:solidFill>
                <a:srgbClr val="F896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792;p36">
                <a:extLst>
                  <a:ext uri="{FF2B5EF4-FFF2-40B4-BE49-F238E27FC236}">
                    <a16:creationId xmlns:a16="http://schemas.microsoft.com/office/drawing/2014/main" id="{E3C8BDAE-8403-7935-93EE-05742E30B599}"/>
                  </a:ext>
                </a:extLst>
              </p:cNvPr>
              <p:cNvSpPr/>
              <p:nvPr/>
            </p:nvSpPr>
            <p:spPr>
              <a:xfrm>
                <a:off x="3391666" y="2426641"/>
                <a:ext cx="4566" cy="3512"/>
              </a:xfrm>
              <a:custGeom>
                <a:avLst/>
                <a:gdLst/>
                <a:ahLst/>
                <a:cxnLst/>
                <a:rect l="l" t="t" r="r" b="b"/>
                <a:pathLst>
                  <a:path w="104" h="80" extrusionOk="0">
                    <a:moveTo>
                      <a:pt x="51" y="1"/>
                    </a:moveTo>
                    <a:cubicBezTo>
                      <a:pt x="0" y="1"/>
                      <a:pt x="0" y="79"/>
                      <a:pt x="51" y="79"/>
                    </a:cubicBezTo>
                    <a:cubicBezTo>
                      <a:pt x="103" y="79"/>
                      <a:pt x="103" y="1"/>
                      <a:pt x="51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793;p36">
                <a:extLst>
                  <a:ext uri="{FF2B5EF4-FFF2-40B4-BE49-F238E27FC236}">
                    <a16:creationId xmlns:a16="http://schemas.microsoft.com/office/drawing/2014/main" id="{73C2EA60-5E26-B44B-29CC-29D898E84FC9}"/>
                  </a:ext>
                </a:extLst>
              </p:cNvPr>
              <p:cNvSpPr/>
              <p:nvPr/>
            </p:nvSpPr>
            <p:spPr>
              <a:xfrm>
                <a:off x="3421126" y="2431689"/>
                <a:ext cx="5400" cy="421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96" extrusionOk="0">
                    <a:moveTo>
                      <a:pt x="63" y="0"/>
                    </a:moveTo>
                    <a:cubicBezTo>
                      <a:pt x="1" y="0"/>
                      <a:pt x="1" y="95"/>
                      <a:pt x="63" y="95"/>
                    </a:cubicBezTo>
                    <a:cubicBezTo>
                      <a:pt x="123" y="95"/>
                      <a:pt x="123" y="0"/>
                      <a:pt x="63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794;p36">
                <a:extLst>
                  <a:ext uri="{FF2B5EF4-FFF2-40B4-BE49-F238E27FC236}">
                    <a16:creationId xmlns:a16="http://schemas.microsoft.com/office/drawing/2014/main" id="{F25D1D7A-48DE-4F11-6A79-EF3B0BEDC53A}"/>
                  </a:ext>
                </a:extLst>
              </p:cNvPr>
              <p:cNvSpPr/>
              <p:nvPr/>
            </p:nvSpPr>
            <p:spPr>
              <a:xfrm>
                <a:off x="3432717" y="2406269"/>
                <a:ext cx="12162" cy="12117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76" extrusionOk="0">
                    <a:moveTo>
                      <a:pt x="139" y="1"/>
                    </a:moveTo>
                    <a:cubicBezTo>
                      <a:pt x="132" y="1"/>
                      <a:pt x="125" y="3"/>
                      <a:pt x="107" y="7"/>
                    </a:cubicBezTo>
                    <a:lnTo>
                      <a:pt x="103" y="7"/>
                    </a:lnTo>
                    <a:cubicBezTo>
                      <a:pt x="83" y="11"/>
                      <a:pt x="68" y="19"/>
                      <a:pt x="56" y="31"/>
                    </a:cubicBezTo>
                    <a:cubicBezTo>
                      <a:pt x="40" y="42"/>
                      <a:pt x="28" y="55"/>
                      <a:pt x="21" y="70"/>
                    </a:cubicBezTo>
                    <a:cubicBezTo>
                      <a:pt x="9" y="86"/>
                      <a:pt x="5" y="102"/>
                      <a:pt x="5" y="121"/>
                    </a:cubicBezTo>
                    <a:cubicBezTo>
                      <a:pt x="1" y="137"/>
                      <a:pt x="1" y="157"/>
                      <a:pt x="9" y="177"/>
                    </a:cubicBezTo>
                    <a:cubicBezTo>
                      <a:pt x="12" y="200"/>
                      <a:pt x="25" y="220"/>
                      <a:pt x="40" y="236"/>
                    </a:cubicBezTo>
                    <a:cubicBezTo>
                      <a:pt x="52" y="244"/>
                      <a:pt x="60" y="252"/>
                      <a:pt x="68" y="255"/>
                    </a:cubicBezTo>
                    <a:cubicBezTo>
                      <a:pt x="92" y="272"/>
                      <a:pt x="116" y="275"/>
                      <a:pt x="139" y="275"/>
                    </a:cubicBezTo>
                    <a:cubicBezTo>
                      <a:pt x="151" y="275"/>
                      <a:pt x="163" y="272"/>
                      <a:pt x="174" y="272"/>
                    </a:cubicBezTo>
                    <a:cubicBezTo>
                      <a:pt x="198" y="263"/>
                      <a:pt x="218" y="252"/>
                      <a:pt x="238" y="236"/>
                    </a:cubicBezTo>
                    <a:cubicBezTo>
                      <a:pt x="242" y="228"/>
                      <a:pt x="249" y="216"/>
                      <a:pt x="258" y="208"/>
                    </a:cubicBezTo>
                    <a:cubicBezTo>
                      <a:pt x="269" y="188"/>
                      <a:pt x="277" y="164"/>
                      <a:pt x="277" y="137"/>
                    </a:cubicBezTo>
                    <a:cubicBezTo>
                      <a:pt x="277" y="121"/>
                      <a:pt x="273" y="102"/>
                      <a:pt x="265" y="86"/>
                    </a:cubicBezTo>
                    <a:cubicBezTo>
                      <a:pt x="258" y="70"/>
                      <a:pt x="249" y="55"/>
                      <a:pt x="238" y="42"/>
                    </a:cubicBezTo>
                    <a:cubicBezTo>
                      <a:pt x="218" y="26"/>
                      <a:pt x="198" y="15"/>
                      <a:pt x="174" y="7"/>
                    </a:cubicBezTo>
                    <a:lnTo>
                      <a:pt x="170" y="7"/>
                    </a:lnTo>
                    <a:cubicBezTo>
                      <a:pt x="152" y="3"/>
                      <a:pt x="146" y="1"/>
                      <a:pt x="139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795;p36">
                <a:extLst>
                  <a:ext uri="{FF2B5EF4-FFF2-40B4-BE49-F238E27FC236}">
                    <a16:creationId xmlns:a16="http://schemas.microsoft.com/office/drawing/2014/main" id="{7684CEF2-B3B5-AD6C-59B5-EA642E0ACF86}"/>
                  </a:ext>
                </a:extLst>
              </p:cNvPr>
              <p:cNvSpPr/>
              <p:nvPr/>
            </p:nvSpPr>
            <p:spPr>
              <a:xfrm>
                <a:off x="3443122" y="2436519"/>
                <a:ext cx="6454" cy="5049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15" extrusionOk="0">
                    <a:moveTo>
                      <a:pt x="72" y="0"/>
                    </a:moveTo>
                    <a:cubicBezTo>
                      <a:pt x="1" y="0"/>
                      <a:pt x="1" y="115"/>
                      <a:pt x="72" y="115"/>
                    </a:cubicBezTo>
                    <a:cubicBezTo>
                      <a:pt x="147" y="115"/>
                      <a:pt x="147" y="0"/>
                      <a:pt x="72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796;p36">
                <a:extLst>
                  <a:ext uri="{FF2B5EF4-FFF2-40B4-BE49-F238E27FC236}">
                    <a16:creationId xmlns:a16="http://schemas.microsoft.com/office/drawing/2014/main" id="{496B7CAB-CDDD-DA39-E870-EFF751A60F37}"/>
                  </a:ext>
                </a:extLst>
              </p:cNvPr>
              <p:cNvSpPr/>
              <p:nvPr/>
            </p:nvSpPr>
            <p:spPr>
              <a:xfrm>
                <a:off x="3391666" y="2319428"/>
                <a:ext cx="4873" cy="4302"/>
              </a:xfrm>
              <a:custGeom>
                <a:avLst/>
                <a:gdLst/>
                <a:ahLst/>
                <a:cxnLst/>
                <a:rect l="l" t="t" r="r" b="b"/>
                <a:pathLst>
                  <a:path w="111" h="98" extrusionOk="0">
                    <a:moveTo>
                      <a:pt x="51" y="0"/>
                    </a:moveTo>
                    <a:cubicBezTo>
                      <a:pt x="45" y="0"/>
                      <a:pt x="39" y="1"/>
                      <a:pt x="32" y="4"/>
                    </a:cubicBezTo>
                    <a:cubicBezTo>
                      <a:pt x="16" y="11"/>
                      <a:pt x="0" y="27"/>
                      <a:pt x="4" y="47"/>
                    </a:cubicBezTo>
                    <a:cubicBezTo>
                      <a:pt x="4" y="63"/>
                      <a:pt x="12" y="82"/>
                      <a:pt x="28" y="91"/>
                    </a:cubicBezTo>
                    <a:cubicBezTo>
                      <a:pt x="35" y="95"/>
                      <a:pt x="44" y="98"/>
                      <a:pt x="52" y="98"/>
                    </a:cubicBezTo>
                    <a:cubicBezTo>
                      <a:pt x="65" y="98"/>
                      <a:pt x="77" y="92"/>
                      <a:pt x="87" y="82"/>
                    </a:cubicBezTo>
                    <a:lnTo>
                      <a:pt x="99" y="71"/>
                    </a:lnTo>
                    <a:cubicBezTo>
                      <a:pt x="111" y="59"/>
                      <a:pt x="111" y="39"/>
                      <a:pt x="99" y="27"/>
                    </a:cubicBezTo>
                    <a:lnTo>
                      <a:pt x="87" y="15"/>
                    </a:lnTo>
                    <a:cubicBezTo>
                      <a:pt x="77" y="5"/>
                      <a:pt x="64" y="0"/>
                      <a:pt x="51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797;p36">
                <a:extLst>
                  <a:ext uri="{FF2B5EF4-FFF2-40B4-BE49-F238E27FC236}">
                    <a16:creationId xmlns:a16="http://schemas.microsoft.com/office/drawing/2014/main" id="{5EC8A335-4E29-966A-77DA-05DB9B945AE9}"/>
                  </a:ext>
                </a:extLst>
              </p:cNvPr>
              <p:cNvSpPr/>
              <p:nvPr/>
            </p:nvSpPr>
            <p:spPr>
              <a:xfrm>
                <a:off x="3427185" y="2329087"/>
                <a:ext cx="4171" cy="4039"/>
              </a:xfrm>
              <a:custGeom>
                <a:avLst/>
                <a:gdLst/>
                <a:ahLst/>
                <a:cxnLst/>
                <a:rect l="l" t="t" r="r" b="b"/>
                <a:pathLst>
                  <a:path w="95" h="92" extrusionOk="0">
                    <a:moveTo>
                      <a:pt x="44" y="1"/>
                    </a:moveTo>
                    <a:cubicBezTo>
                      <a:pt x="36" y="1"/>
                      <a:pt x="28" y="1"/>
                      <a:pt x="20" y="5"/>
                    </a:cubicBezTo>
                    <a:cubicBezTo>
                      <a:pt x="9" y="5"/>
                      <a:pt x="5" y="13"/>
                      <a:pt x="0" y="24"/>
                    </a:cubicBezTo>
                    <a:lnTo>
                      <a:pt x="0" y="48"/>
                    </a:lnTo>
                    <a:lnTo>
                      <a:pt x="0" y="60"/>
                    </a:lnTo>
                    <a:cubicBezTo>
                      <a:pt x="5" y="64"/>
                      <a:pt x="5" y="68"/>
                      <a:pt x="5" y="72"/>
                    </a:cubicBezTo>
                    <a:cubicBezTo>
                      <a:pt x="12" y="79"/>
                      <a:pt x="20" y="84"/>
                      <a:pt x="28" y="88"/>
                    </a:cubicBezTo>
                    <a:cubicBezTo>
                      <a:pt x="34" y="90"/>
                      <a:pt x="40" y="92"/>
                      <a:pt x="47" y="92"/>
                    </a:cubicBezTo>
                    <a:cubicBezTo>
                      <a:pt x="59" y="92"/>
                      <a:pt x="72" y="87"/>
                      <a:pt x="80" y="79"/>
                    </a:cubicBezTo>
                    <a:cubicBezTo>
                      <a:pt x="87" y="68"/>
                      <a:pt x="95" y="52"/>
                      <a:pt x="91" y="37"/>
                    </a:cubicBezTo>
                    <a:cubicBezTo>
                      <a:pt x="87" y="24"/>
                      <a:pt x="83" y="17"/>
                      <a:pt x="76" y="13"/>
                    </a:cubicBezTo>
                    <a:cubicBezTo>
                      <a:pt x="67" y="5"/>
                      <a:pt x="56" y="1"/>
                      <a:pt x="44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798;p36">
                <a:extLst>
                  <a:ext uri="{FF2B5EF4-FFF2-40B4-BE49-F238E27FC236}">
                    <a16:creationId xmlns:a16="http://schemas.microsoft.com/office/drawing/2014/main" id="{22986489-316E-999E-ADB8-813E9B8490E6}"/>
                  </a:ext>
                </a:extLst>
              </p:cNvPr>
              <p:cNvSpPr/>
              <p:nvPr/>
            </p:nvSpPr>
            <p:spPr>
              <a:xfrm>
                <a:off x="3421301" y="2275832"/>
                <a:ext cx="4347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99" h="83" extrusionOk="0">
                    <a:moveTo>
                      <a:pt x="57" y="1"/>
                    </a:moveTo>
                    <a:cubicBezTo>
                      <a:pt x="54" y="1"/>
                      <a:pt x="51" y="1"/>
                      <a:pt x="48" y="2"/>
                    </a:cubicBezTo>
                    <a:cubicBezTo>
                      <a:pt x="39" y="6"/>
                      <a:pt x="32" y="6"/>
                      <a:pt x="24" y="10"/>
                    </a:cubicBezTo>
                    <a:cubicBezTo>
                      <a:pt x="12" y="14"/>
                      <a:pt x="0" y="30"/>
                      <a:pt x="0" y="42"/>
                    </a:cubicBezTo>
                    <a:cubicBezTo>
                      <a:pt x="0" y="57"/>
                      <a:pt x="8" y="70"/>
                      <a:pt x="24" y="77"/>
                    </a:cubicBezTo>
                    <a:cubicBezTo>
                      <a:pt x="32" y="77"/>
                      <a:pt x="39" y="81"/>
                      <a:pt x="48" y="81"/>
                    </a:cubicBezTo>
                    <a:cubicBezTo>
                      <a:pt x="52" y="82"/>
                      <a:pt x="55" y="83"/>
                      <a:pt x="59" y="83"/>
                    </a:cubicBezTo>
                    <a:cubicBezTo>
                      <a:pt x="80" y="83"/>
                      <a:pt x="99" y="65"/>
                      <a:pt x="99" y="42"/>
                    </a:cubicBezTo>
                    <a:cubicBezTo>
                      <a:pt x="99" y="21"/>
                      <a:pt x="78" y="1"/>
                      <a:pt x="57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799;p36">
                <a:extLst>
                  <a:ext uri="{FF2B5EF4-FFF2-40B4-BE49-F238E27FC236}">
                    <a16:creationId xmlns:a16="http://schemas.microsoft.com/office/drawing/2014/main" id="{5C31F192-4C94-0FEA-967F-09B5B502AA84}"/>
                  </a:ext>
                </a:extLst>
              </p:cNvPr>
              <p:cNvSpPr/>
              <p:nvPr/>
            </p:nvSpPr>
            <p:spPr>
              <a:xfrm>
                <a:off x="3417306" y="2285095"/>
                <a:ext cx="220" cy="220"/>
              </a:xfrm>
              <a:custGeom>
                <a:avLst/>
                <a:gdLst/>
                <a:ahLst/>
                <a:cxnLst/>
                <a:rect l="l" t="t" r="r" b="b"/>
                <a:pathLst>
                  <a:path w="5" h="5" extrusionOk="0">
                    <a:moveTo>
                      <a:pt x="4" y="1"/>
                    </a:moveTo>
                    <a:cubicBezTo>
                      <a:pt x="1" y="1"/>
                      <a:pt x="1" y="4"/>
                      <a:pt x="4" y="4"/>
                    </a:cubicBez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800;p36">
                <a:extLst>
                  <a:ext uri="{FF2B5EF4-FFF2-40B4-BE49-F238E27FC236}">
                    <a16:creationId xmlns:a16="http://schemas.microsoft.com/office/drawing/2014/main" id="{854318A8-0554-892C-9E86-15C7F3B236B6}"/>
                  </a:ext>
                </a:extLst>
              </p:cNvPr>
              <p:cNvSpPr/>
              <p:nvPr/>
            </p:nvSpPr>
            <p:spPr>
              <a:xfrm>
                <a:off x="3430258" y="2335804"/>
                <a:ext cx="6893" cy="4917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12" extrusionOk="0">
                    <a:moveTo>
                      <a:pt x="25" y="0"/>
                    </a:moveTo>
                    <a:cubicBezTo>
                      <a:pt x="9" y="0"/>
                      <a:pt x="0" y="19"/>
                      <a:pt x="17" y="30"/>
                    </a:cubicBezTo>
                    <a:cubicBezTo>
                      <a:pt x="48" y="49"/>
                      <a:pt x="81" y="68"/>
                      <a:pt x="101" y="101"/>
                    </a:cubicBezTo>
                    <a:cubicBezTo>
                      <a:pt x="106" y="108"/>
                      <a:pt x="113" y="111"/>
                      <a:pt x="120" y="111"/>
                    </a:cubicBezTo>
                    <a:cubicBezTo>
                      <a:pt x="138" y="111"/>
                      <a:pt x="156" y="90"/>
                      <a:pt x="139" y="73"/>
                    </a:cubicBezTo>
                    <a:cubicBezTo>
                      <a:pt x="108" y="37"/>
                      <a:pt x="72" y="21"/>
                      <a:pt x="33" y="2"/>
                    </a:cubicBezTo>
                    <a:cubicBezTo>
                      <a:pt x="30" y="1"/>
                      <a:pt x="27" y="0"/>
                      <a:pt x="25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801;p36">
                <a:extLst>
                  <a:ext uri="{FF2B5EF4-FFF2-40B4-BE49-F238E27FC236}">
                    <a16:creationId xmlns:a16="http://schemas.microsoft.com/office/drawing/2014/main" id="{7D67FCAF-7CBB-1B24-0AF1-4E0EED2B6FAF}"/>
                  </a:ext>
                </a:extLst>
              </p:cNvPr>
              <p:cNvSpPr/>
              <p:nvPr/>
            </p:nvSpPr>
            <p:spPr>
              <a:xfrm>
                <a:off x="3383719" y="2320262"/>
                <a:ext cx="3337" cy="2634"/>
              </a:xfrm>
              <a:custGeom>
                <a:avLst/>
                <a:gdLst/>
                <a:ahLst/>
                <a:cxnLst/>
                <a:rect l="l" t="t" r="r" b="b"/>
                <a:pathLst>
                  <a:path w="76" h="60" extrusionOk="0">
                    <a:moveTo>
                      <a:pt x="39" y="1"/>
                    </a:moveTo>
                    <a:cubicBezTo>
                      <a:pt x="0" y="1"/>
                      <a:pt x="0" y="60"/>
                      <a:pt x="39" y="60"/>
                    </a:cubicBezTo>
                    <a:cubicBezTo>
                      <a:pt x="75" y="60"/>
                      <a:pt x="75" y="1"/>
                      <a:pt x="39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802;p36">
                <a:extLst>
                  <a:ext uri="{FF2B5EF4-FFF2-40B4-BE49-F238E27FC236}">
                    <a16:creationId xmlns:a16="http://schemas.microsoft.com/office/drawing/2014/main" id="{7AF4FF40-3355-B952-45A8-87F925985F72}"/>
                  </a:ext>
                </a:extLst>
              </p:cNvPr>
              <p:cNvSpPr/>
              <p:nvPr/>
            </p:nvSpPr>
            <p:spPr>
              <a:xfrm>
                <a:off x="3396671" y="2319999"/>
                <a:ext cx="3864" cy="2985"/>
              </a:xfrm>
              <a:custGeom>
                <a:avLst/>
                <a:gdLst/>
                <a:ahLst/>
                <a:cxnLst/>
                <a:rect l="l" t="t" r="r" b="b"/>
                <a:pathLst>
                  <a:path w="88" h="68" extrusionOk="0">
                    <a:moveTo>
                      <a:pt x="35" y="1"/>
                    </a:moveTo>
                    <a:cubicBezTo>
                      <a:pt x="26" y="1"/>
                      <a:pt x="19" y="4"/>
                      <a:pt x="13" y="11"/>
                    </a:cubicBezTo>
                    <a:cubicBezTo>
                      <a:pt x="5" y="18"/>
                      <a:pt x="1" y="26"/>
                      <a:pt x="1" y="34"/>
                    </a:cubicBezTo>
                    <a:cubicBezTo>
                      <a:pt x="1" y="42"/>
                      <a:pt x="5" y="54"/>
                      <a:pt x="13" y="58"/>
                    </a:cubicBezTo>
                    <a:cubicBezTo>
                      <a:pt x="18" y="65"/>
                      <a:pt x="24" y="68"/>
                      <a:pt x="31" y="68"/>
                    </a:cubicBezTo>
                    <a:cubicBezTo>
                      <a:pt x="35" y="68"/>
                      <a:pt x="40" y="67"/>
                      <a:pt x="44" y="66"/>
                    </a:cubicBezTo>
                    <a:cubicBezTo>
                      <a:pt x="52" y="66"/>
                      <a:pt x="60" y="66"/>
                      <a:pt x="68" y="62"/>
                    </a:cubicBezTo>
                    <a:cubicBezTo>
                      <a:pt x="79" y="62"/>
                      <a:pt x="88" y="46"/>
                      <a:pt x="88" y="34"/>
                    </a:cubicBezTo>
                    <a:cubicBezTo>
                      <a:pt x="88" y="22"/>
                      <a:pt x="79" y="11"/>
                      <a:pt x="68" y="7"/>
                    </a:cubicBezTo>
                    <a:cubicBezTo>
                      <a:pt x="60" y="7"/>
                      <a:pt x="52" y="2"/>
                      <a:pt x="44" y="2"/>
                    </a:cubicBezTo>
                    <a:cubicBezTo>
                      <a:pt x="41" y="1"/>
                      <a:pt x="38" y="1"/>
                      <a:pt x="35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803;p36">
                <a:extLst>
                  <a:ext uri="{FF2B5EF4-FFF2-40B4-BE49-F238E27FC236}">
                    <a16:creationId xmlns:a16="http://schemas.microsoft.com/office/drawing/2014/main" id="{011CA65C-4E36-4930-5095-AEC014188F21}"/>
                  </a:ext>
                </a:extLst>
              </p:cNvPr>
              <p:cNvSpPr/>
              <p:nvPr/>
            </p:nvSpPr>
            <p:spPr>
              <a:xfrm>
                <a:off x="3392456" y="2280661"/>
                <a:ext cx="5839" cy="8781"/>
              </a:xfrm>
              <a:custGeom>
                <a:avLst/>
                <a:gdLst/>
                <a:ahLst/>
                <a:cxnLst/>
                <a:rect l="l" t="t" r="r" b="b"/>
                <a:pathLst>
                  <a:path w="133" h="200" extrusionOk="0">
                    <a:moveTo>
                      <a:pt x="32" y="1"/>
                    </a:moveTo>
                    <a:cubicBezTo>
                      <a:pt x="16" y="1"/>
                      <a:pt x="0" y="11"/>
                      <a:pt x="2" y="31"/>
                    </a:cubicBezTo>
                    <a:cubicBezTo>
                      <a:pt x="6" y="58"/>
                      <a:pt x="10" y="86"/>
                      <a:pt x="26" y="109"/>
                    </a:cubicBezTo>
                    <a:cubicBezTo>
                      <a:pt x="33" y="122"/>
                      <a:pt x="46" y="133"/>
                      <a:pt x="53" y="140"/>
                    </a:cubicBezTo>
                    <a:cubicBezTo>
                      <a:pt x="69" y="153"/>
                      <a:pt x="81" y="157"/>
                      <a:pt x="81" y="176"/>
                    </a:cubicBezTo>
                    <a:cubicBezTo>
                      <a:pt x="83" y="192"/>
                      <a:pt x="95" y="200"/>
                      <a:pt x="107" y="200"/>
                    </a:cubicBezTo>
                    <a:cubicBezTo>
                      <a:pt x="119" y="200"/>
                      <a:pt x="130" y="192"/>
                      <a:pt x="133" y="176"/>
                    </a:cubicBezTo>
                    <a:cubicBezTo>
                      <a:pt x="133" y="149"/>
                      <a:pt x="120" y="129"/>
                      <a:pt x="101" y="109"/>
                    </a:cubicBezTo>
                    <a:cubicBezTo>
                      <a:pt x="77" y="86"/>
                      <a:pt x="65" y="62"/>
                      <a:pt x="65" y="31"/>
                    </a:cubicBezTo>
                    <a:cubicBezTo>
                      <a:pt x="65" y="11"/>
                      <a:pt x="49" y="1"/>
                      <a:pt x="32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804;p36">
                <a:extLst>
                  <a:ext uri="{FF2B5EF4-FFF2-40B4-BE49-F238E27FC236}">
                    <a16:creationId xmlns:a16="http://schemas.microsoft.com/office/drawing/2014/main" id="{38CF2911-AC09-79EE-23AD-7FE0B3039ABF}"/>
                  </a:ext>
                </a:extLst>
              </p:cNvPr>
              <p:cNvSpPr/>
              <p:nvPr/>
            </p:nvSpPr>
            <p:spPr>
              <a:xfrm>
                <a:off x="3430697" y="2322370"/>
                <a:ext cx="8737" cy="3512"/>
              </a:xfrm>
              <a:custGeom>
                <a:avLst/>
                <a:gdLst/>
                <a:ahLst/>
                <a:cxnLst/>
                <a:rect l="l" t="t" r="r" b="b"/>
                <a:pathLst>
                  <a:path w="199" h="80" extrusionOk="0">
                    <a:moveTo>
                      <a:pt x="157" y="0"/>
                    </a:moveTo>
                    <a:cubicBezTo>
                      <a:pt x="156" y="0"/>
                      <a:pt x="155" y="0"/>
                      <a:pt x="153" y="0"/>
                    </a:cubicBezTo>
                    <a:cubicBezTo>
                      <a:pt x="114" y="8"/>
                      <a:pt x="74" y="24"/>
                      <a:pt x="31" y="32"/>
                    </a:cubicBezTo>
                    <a:cubicBezTo>
                      <a:pt x="1" y="39"/>
                      <a:pt x="14" y="79"/>
                      <a:pt x="43" y="79"/>
                    </a:cubicBezTo>
                    <a:cubicBezTo>
                      <a:pt x="44" y="79"/>
                      <a:pt x="46" y="79"/>
                      <a:pt x="47" y="79"/>
                    </a:cubicBezTo>
                    <a:cubicBezTo>
                      <a:pt x="82" y="71"/>
                      <a:pt x="122" y="63"/>
                      <a:pt x="162" y="59"/>
                    </a:cubicBezTo>
                    <a:cubicBezTo>
                      <a:pt x="199" y="55"/>
                      <a:pt x="193" y="0"/>
                      <a:pt x="157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805;p36">
                <a:extLst>
                  <a:ext uri="{FF2B5EF4-FFF2-40B4-BE49-F238E27FC236}">
                    <a16:creationId xmlns:a16="http://schemas.microsoft.com/office/drawing/2014/main" id="{45B98921-2755-B893-C139-3B508A777A75}"/>
                  </a:ext>
                </a:extLst>
              </p:cNvPr>
              <p:cNvSpPr/>
              <p:nvPr/>
            </p:nvSpPr>
            <p:spPr>
              <a:xfrm>
                <a:off x="3355268" y="2377732"/>
                <a:ext cx="3864" cy="3073"/>
              </a:xfrm>
              <a:custGeom>
                <a:avLst/>
                <a:gdLst/>
                <a:ahLst/>
                <a:cxnLst/>
                <a:rect l="l" t="t" r="r" b="b"/>
                <a:pathLst>
                  <a:path w="88" h="70" extrusionOk="0">
                    <a:moveTo>
                      <a:pt x="54" y="0"/>
                    </a:moveTo>
                    <a:cubicBezTo>
                      <a:pt x="50" y="0"/>
                      <a:pt x="47" y="1"/>
                      <a:pt x="44" y="2"/>
                    </a:cubicBezTo>
                    <a:cubicBezTo>
                      <a:pt x="36" y="2"/>
                      <a:pt x="28" y="6"/>
                      <a:pt x="20" y="6"/>
                    </a:cubicBezTo>
                    <a:cubicBezTo>
                      <a:pt x="9" y="9"/>
                      <a:pt x="0" y="22"/>
                      <a:pt x="0" y="33"/>
                    </a:cubicBezTo>
                    <a:cubicBezTo>
                      <a:pt x="0" y="45"/>
                      <a:pt x="9" y="61"/>
                      <a:pt x="20" y="61"/>
                    </a:cubicBezTo>
                    <a:cubicBezTo>
                      <a:pt x="28" y="65"/>
                      <a:pt x="36" y="65"/>
                      <a:pt x="44" y="69"/>
                    </a:cubicBezTo>
                    <a:cubicBezTo>
                      <a:pt x="56" y="69"/>
                      <a:pt x="68" y="69"/>
                      <a:pt x="75" y="57"/>
                    </a:cubicBezTo>
                    <a:cubicBezTo>
                      <a:pt x="84" y="53"/>
                      <a:pt x="88" y="45"/>
                      <a:pt x="88" y="33"/>
                    </a:cubicBezTo>
                    <a:cubicBezTo>
                      <a:pt x="88" y="26"/>
                      <a:pt x="84" y="18"/>
                      <a:pt x="75" y="9"/>
                    </a:cubicBezTo>
                    <a:cubicBezTo>
                      <a:pt x="70" y="4"/>
                      <a:pt x="62" y="0"/>
                      <a:pt x="54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806;p36">
                <a:extLst>
                  <a:ext uri="{FF2B5EF4-FFF2-40B4-BE49-F238E27FC236}">
                    <a16:creationId xmlns:a16="http://schemas.microsoft.com/office/drawing/2014/main" id="{9FE0B185-9AA9-9F7B-A62D-2FBD8219069F}"/>
                  </a:ext>
                </a:extLst>
              </p:cNvPr>
              <p:cNvSpPr/>
              <p:nvPr/>
            </p:nvSpPr>
            <p:spPr>
              <a:xfrm>
                <a:off x="3340385" y="2419879"/>
                <a:ext cx="2459" cy="2810"/>
              </a:xfrm>
              <a:custGeom>
                <a:avLst/>
                <a:gdLst/>
                <a:ahLst/>
                <a:cxnLst/>
                <a:rect l="l" t="t" r="r" b="b"/>
                <a:pathLst>
                  <a:path w="56" h="64" extrusionOk="0">
                    <a:moveTo>
                      <a:pt x="28" y="0"/>
                    </a:moveTo>
                    <a:cubicBezTo>
                      <a:pt x="12" y="0"/>
                      <a:pt x="0" y="16"/>
                      <a:pt x="4" y="29"/>
                    </a:cubicBezTo>
                    <a:cubicBezTo>
                      <a:pt x="4" y="36"/>
                      <a:pt x="8" y="44"/>
                      <a:pt x="12" y="52"/>
                    </a:cubicBezTo>
                    <a:cubicBezTo>
                      <a:pt x="14" y="60"/>
                      <a:pt x="21" y="64"/>
                      <a:pt x="28" y="64"/>
                    </a:cubicBezTo>
                    <a:cubicBezTo>
                      <a:pt x="35" y="64"/>
                      <a:pt x="42" y="60"/>
                      <a:pt x="44" y="52"/>
                    </a:cubicBezTo>
                    <a:cubicBezTo>
                      <a:pt x="44" y="44"/>
                      <a:pt x="48" y="36"/>
                      <a:pt x="51" y="29"/>
                    </a:cubicBezTo>
                    <a:cubicBezTo>
                      <a:pt x="55" y="16"/>
                      <a:pt x="44" y="0"/>
                      <a:pt x="28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807;p36">
                <a:extLst>
                  <a:ext uri="{FF2B5EF4-FFF2-40B4-BE49-F238E27FC236}">
                    <a16:creationId xmlns:a16="http://schemas.microsoft.com/office/drawing/2014/main" id="{DB7856F7-ACB3-40F8-5F91-A61A3D0B5D1F}"/>
                  </a:ext>
                </a:extLst>
              </p:cNvPr>
              <p:cNvSpPr/>
              <p:nvPr/>
            </p:nvSpPr>
            <p:spPr>
              <a:xfrm>
                <a:off x="3354215" y="2449866"/>
                <a:ext cx="2503" cy="4346"/>
              </a:xfrm>
              <a:custGeom>
                <a:avLst/>
                <a:gdLst/>
                <a:ahLst/>
                <a:cxnLst/>
                <a:rect l="l" t="t" r="r" b="b"/>
                <a:pathLst>
                  <a:path w="57" h="99" extrusionOk="0">
                    <a:moveTo>
                      <a:pt x="28" y="0"/>
                    </a:moveTo>
                    <a:cubicBezTo>
                      <a:pt x="18" y="0"/>
                      <a:pt x="7" y="8"/>
                      <a:pt x="4" y="24"/>
                    </a:cubicBezTo>
                    <a:cubicBezTo>
                      <a:pt x="4" y="40"/>
                      <a:pt x="4" y="56"/>
                      <a:pt x="1" y="71"/>
                    </a:cubicBezTo>
                    <a:cubicBezTo>
                      <a:pt x="1" y="84"/>
                      <a:pt x="17" y="99"/>
                      <a:pt x="28" y="99"/>
                    </a:cubicBezTo>
                    <a:cubicBezTo>
                      <a:pt x="40" y="99"/>
                      <a:pt x="57" y="84"/>
                      <a:pt x="57" y="71"/>
                    </a:cubicBezTo>
                    <a:cubicBezTo>
                      <a:pt x="52" y="56"/>
                      <a:pt x="52" y="40"/>
                      <a:pt x="48" y="24"/>
                    </a:cubicBezTo>
                    <a:cubicBezTo>
                      <a:pt x="48" y="8"/>
                      <a:pt x="38" y="0"/>
                      <a:pt x="28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808;p36">
                <a:extLst>
                  <a:ext uri="{FF2B5EF4-FFF2-40B4-BE49-F238E27FC236}">
                    <a16:creationId xmlns:a16="http://schemas.microsoft.com/office/drawing/2014/main" id="{F1C3CB94-4E2A-D3A2-151B-67B9A61F3925}"/>
                  </a:ext>
                </a:extLst>
              </p:cNvPr>
              <p:cNvSpPr/>
              <p:nvPr/>
            </p:nvSpPr>
            <p:spPr>
              <a:xfrm>
                <a:off x="3377484" y="2405874"/>
                <a:ext cx="2942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67" h="83" extrusionOk="0">
                    <a:moveTo>
                      <a:pt x="35" y="0"/>
                    </a:moveTo>
                    <a:cubicBezTo>
                      <a:pt x="24" y="0"/>
                      <a:pt x="12" y="8"/>
                      <a:pt x="8" y="20"/>
                    </a:cubicBezTo>
                    <a:cubicBezTo>
                      <a:pt x="8" y="28"/>
                      <a:pt x="4" y="35"/>
                      <a:pt x="4" y="44"/>
                    </a:cubicBezTo>
                    <a:cubicBezTo>
                      <a:pt x="0" y="51"/>
                      <a:pt x="4" y="64"/>
                      <a:pt x="12" y="71"/>
                    </a:cubicBezTo>
                    <a:cubicBezTo>
                      <a:pt x="19" y="79"/>
                      <a:pt x="24" y="83"/>
                      <a:pt x="35" y="83"/>
                    </a:cubicBezTo>
                    <a:cubicBezTo>
                      <a:pt x="43" y="83"/>
                      <a:pt x="51" y="79"/>
                      <a:pt x="55" y="71"/>
                    </a:cubicBezTo>
                    <a:cubicBezTo>
                      <a:pt x="63" y="64"/>
                      <a:pt x="66" y="55"/>
                      <a:pt x="63" y="44"/>
                    </a:cubicBezTo>
                    <a:cubicBezTo>
                      <a:pt x="63" y="35"/>
                      <a:pt x="59" y="28"/>
                      <a:pt x="59" y="20"/>
                    </a:cubicBezTo>
                    <a:cubicBezTo>
                      <a:pt x="59" y="8"/>
                      <a:pt x="43" y="0"/>
                      <a:pt x="35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809;p36">
                <a:extLst>
                  <a:ext uri="{FF2B5EF4-FFF2-40B4-BE49-F238E27FC236}">
                    <a16:creationId xmlns:a16="http://schemas.microsoft.com/office/drawing/2014/main" id="{1BFBA052-ED5C-75D5-5B7B-D72C81F635AF}"/>
                  </a:ext>
                </a:extLst>
              </p:cNvPr>
              <p:cNvSpPr/>
              <p:nvPr/>
            </p:nvSpPr>
            <p:spPr>
              <a:xfrm>
                <a:off x="3388373" y="2416587"/>
                <a:ext cx="4522" cy="3029"/>
              </a:xfrm>
              <a:custGeom>
                <a:avLst/>
                <a:gdLst/>
                <a:ahLst/>
                <a:cxnLst/>
                <a:rect l="l" t="t" r="r" b="b"/>
                <a:pathLst>
                  <a:path w="103" h="69" extrusionOk="0">
                    <a:moveTo>
                      <a:pt x="29" y="0"/>
                    </a:moveTo>
                    <a:cubicBezTo>
                      <a:pt x="25" y="0"/>
                      <a:pt x="20" y="2"/>
                      <a:pt x="16" y="4"/>
                    </a:cubicBezTo>
                    <a:cubicBezTo>
                      <a:pt x="4" y="17"/>
                      <a:pt x="0" y="33"/>
                      <a:pt x="13" y="44"/>
                    </a:cubicBezTo>
                    <a:cubicBezTo>
                      <a:pt x="26" y="58"/>
                      <a:pt x="45" y="69"/>
                      <a:pt x="68" y="69"/>
                    </a:cubicBezTo>
                    <a:cubicBezTo>
                      <a:pt x="72" y="69"/>
                      <a:pt x="75" y="68"/>
                      <a:pt x="79" y="68"/>
                    </a:cubicBezTo>
                    <a:cubicBezTo>
                      <a:pt x="103" y="68"/>
                      <a:pt x="103" y="33"/>
                      <a:pt x="79" y="33"/>
                    </a:cubicBezTo>
                    <a:cubicBezTo>
                      <a:pt x="68" y="28"/>
                      <a:pt x="55" y="24"/>
                      <a:pt x="51" y="13"/>
                    </a:cubicBezTo>
                    <a:cubicBezTo>
                      <a:pt x="47" y="5"/>
                      <a:pt x="38" y="0"/>
                      <a:pt x="29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810;p36">
                <a:extLst>
                  <a:ext uri="{FF2B5EF4-FFF2-40B4-BE49-F238E27FC236}">
                    <a16:creationId xmlns:a16="http://schemas.microsoft.com/office/drawing/2014/main" id="{38702DD9-2E67-D24D-67C4-066E04BF4FB9}"/>
                  </a:ext>
                </a:extLst>
              </p:cNvPr>
              <p:cNvSpPr/>
              <p:nvPr/>
            </p:nvSpPr>
            <p:spPr>
              <a:xfrm>
                <a:off x="3412608" y="2456978"/>
                <a:ext cx="9791" cy="281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64" extrusionOk="0">
                    <a:moveTo>
                      <a:pt x="186" y="0"/>
                    </a:moveTo>
                    <a:cubicBezTo>
                      <a:pt x="185" y="0"/>
                      <a:pt x="183" y="0"/>
                      <a:pt x="182" y="0"/>
                    </a:cubicBezTo>
                    <a:cubicBezTo>
                      <a:pt x="135" y="0"/>
                      <a:pt x="84" y="4"/>
                      <a:pt x="37" y="4"/>
                    </a:cubicBezTo>
                    <a:cubicBezTo>
                      <a:pt x="1" y="4"/>
                      <a:pt x="1" y="55"/>
                      <a:pt x="37" y="55"/>
                    </a:cubicBezTo>
                    <a:cubicBezTo>
                      <a:pt x="84" y="60"/>
                      <a:pt x="135" y="60"/>
                      <a:pt x="182" y="64"/>
                    </a:cubicBezTo>
                    <a:cubicBezTo>
                      <a:pt x="221" y="64"/>
                      <a:pt x="222" y="0"/>
                      <a:pt x="186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811;p36">
                <a:extLst>
                  <a:ext uri="{FF2B5EF4-FFF2-40B4-BE49-F238E27FC236}">
                    <a16:creationId xmlns:a16="http://schemas.microsoft.com/office/drawing/2014/main" id="{32EE45A6-65E5-83D1-D5CD-AAC5069A9D3C}"/>
                  </a:ext>
                </a:extLst>
              </p:cNvPr>
              <p:cNvSpPr/>
              <p:nvPr/>
            </p:nvSpPr>
            <p:spPr>
              <a:xfrm>
                <a:off x="3359571" y="2439987"/>
                <a:ext cx="263" cy="220"/>
              </a:xfrm>
              <a:custGeom>
                <a:avLst/>
                <a:gdLst/>
                <a:ahLst/>
                <a:cxnLst/>
                <a:rect l="l" t="t" r="r" b="b"/>
                <a:pathLst>
                  <a:path w="6" h="5" extrusionOk="0">
                    <a:moveTo>
                      <a:pt x="6" y="1"/>
                    </a:moveTo>
                    <a:cubicBezTo>
                      <a:pt x="1" y="1"/>
                      <a:pt x="1" y="5"/>
                      <a:pt x="6" y="5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812;p36">
                <a:extLst>
                  <a:ext uri="{FF2B5EF4-FFF2-40B4-BE49-F238E27FC236}">
                    <a16:creationId xmlns:a16="http://schemas.microsoft.com/office/drawing/2014/main" id="{F3776124-8F3C-E734-60EB-62DC4F2B396D}"/>
                  </a:ext>
                </a:extLst>
              </p:cNvPr>
              <p:cNvSpPr/>
              <p:nvPr/>
            </p:nvSpPr>
            <p:spPr>
              <a:xfrm>
                <a:off x="3392412" y="2389059"/>
                <a:ext cx="18704" cy="2985"/>
              </a:xfrm>
              <a:custGeom>
                <a:avLst/>
                <a:gdLst/>
                <a:ahLst/>
                <a:cxnLst/>
                <a:rect l="l" t="t" r="r" b="b"/>
                <a:pathLst>
                  <a:path w="426" h="68" extrusionOk="0">
                    <a:moveTo>
                      <a:pt x="398" y="1"/>
                    </a:moveTo>
                    <a:cubicBezTo>
                      <a:pt x="280" y="1"/>
                      <a:pt x="157" y="8"/>
                      <a:pt x="34" y="20"/>
                    </a:cubicBezTo>
                    <a:cubicBezTo>
                      <a:pt x="1" y="24"/>
                      <a:pt x="6" y="68"/>
                      <a:pt x="39" y="68"/>
                    </a:cubicBezTo>
                    <a:cubicBezTo>
                      <a:pt x="40" y="68"/>
                      <a:pt x="41" y="68"/>
                      <a:pt x="43" y="68"/>
                    </a:cubicBezTo>
                    <a:cubicBezTo>
                      <a:pt x="161" y="52"/>
                      <a:pt x="280" y="44"/>
                      <a:pt x="398" y="39"/>
                    </a:cubicBezTo>
                    <a:cubicBezTo>
                      <a:pt x="425" y="39"/>
                      <a:pt x="425" y="1"/>
                      <a:pt x="398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13;p36">
                <a:extLst>
                  <a:ext uri="{FF2B5EF4-FFF2-40B4-BE49-F238E27FC236}">
                    <a16:creationId xmlns:a16="http://schemas.microsoft.com/office/drawing/2014/main" id="{38696DA9-4CA1-7D32-4115-DAFC3402D3C8}"/>
                  </a:ext>
                </a:extLst>
              </p:cNvPr>
              <p:cNvSpPr/>
              <p:nvPr/>
            </p:nvSpPr>
            <p:spPr>
              <a:xfrm>
                <a:off x="3441059" y="2400957"/>
                <a:ext cx="2766" cy="4698"/>
              </a:xfrm>
              <a:custGeom>
                <a:avLst/>
                <a:gdLst/>
                <a:ahLst/>
                <a:cxnLst/>
                <a:rect l="l" t="t" r="r" b="b"/>
                <a:pathLst>
                  <a:path w="63" h="107" extrusionOk="0">
                    <a:moveTo>
                      <a:pt x="21" y="1"/>
                    </a:moveTo>
                    <a:cubicBezTo>
                      <a:pt x="10" y="1"/>
                      <a:pt x="0" y="12"/>
                      <a:pt x="8" y="25"/>
                    </a:cubicBezTo>
                    <a:cubicBezTo>
                      <a:pt x="20" y="45"/>
                      <a:pt x="28" y="65"/>
                      <a:pt x="28" y="88"/>
                    </a:cubicBezTo>
                    <a:cubicBezTo>
                      <a:pt x="30" y="100"/>
                      <a:pt x="38" y="106"/>
                      <a:pt x="47" y="106"/>
                    </a:cubicBezTo>
                    <a:cubicBezTo>
                      <a:pt x="55" y="106"/>
                      <a:pt x="63" y="100"/>
                      <a:pt x="63" y="88"/>
                    </a:cubicBezTo>
                    <a:cubicBezTo>
                      <a:pt x="59" y="61"/>
                      <a:pt x="52" y="34"/>
                      <a:pt x="35" y="10"/>
                    </a:cubicBezTo>
                    <a:cubicBezTo>
                      <a:pt x="32" y="3"/>
                      <a:pt x="26" y="1"/>
                      <a:pt x="21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14;p36">
                <a:extLst>
                  <a:ext uri="{FF2B5EF4-FFF2-40B4-BE49-F238E27FC236}">
                    <a16:creationId xmlns:a16="http://schemas.microsoft.com/office/drawing/2014/main" id="{BC9F946C-CF7B-7B97-594A-A50F114B8597}"/>
                  </a:ext>
                </a:extLst>
              </p:cNvPr>
              <p:cNvSpPr/>
              <p:nvPr/>
            </p:nvSpPr>
            <p:spPr>
              <a:xfrm>
                <a:off x="3428019" y="2510233"/>
                <a:ext cx="5093" cy="5620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28" extrusionOk="0">
                    <a:moveTo>
                      <a:pt x="73" y="1"/>
                    </a:moveTo>
                    <a:cubicBezTo>
                      <a:pt x="65" y="1"/>
                      <a:pt x="57" y="4"/>
                      <a:pt x="52" y="11"/>
                    </a:cubicBezTo>
                    <a:cubicBezTo>
                      <a:pt x="25" y="35"/>
                      <a:pt x="1" y="70"/>
                      <a:pt x="5" y="109"/>
                    </a:cubicBezTo>
                    <a:cubicBezTo>
                      <a:pt x="5" y="121"/>
                      <a:pt x="16" y="128"/>
                      <a:pt x="27" y="128"/>
                    </a:cubicBezTo>
                    <a:cubicBezTo>
                      <a:pt x="36" y="128"/>
                      <a:pt x="45" y="124"/>
                      <a:pt x="48" y="113"/>
                    </a:cubicBezTo>
                    <a:cubicBezTo>
                      <a:pt x="52" y="90"/>
                      <a:pt x="72" y="73"/>
                      <a:pt x="92" y="62"/>
                    </a:cubicBezTo>
                    <a:cubicBezTo>
                      <a:pt x="112" y="55"/>
                      <a:pt x="116" y="31"/>
                      <a:pt x="104" y="15"/>
                    </a:cubicBezTo>
                    <a:cubicBezTo>
                      <a:pt x="95" y="6"/>
                      <a:pt x="84" y="1"/>
                      <a:pt x="73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15;p36">
                <a:extLst>
                  <a:ext uri="{FF2B5EF4-FFF2-40B4-BE49-F238E27FC236}">
                    <a16:creationId xmlns:a16="http://schemas.microsoft.com/office/drawing/2014/main" id="{C6CD9BE7-B123-E386-6195-671F76983198}"/>
                  </a:ext>
                </a:extLst>
              </p:cNvPr>
              <p:cNvSpPr/>
              <p:nvPr/>
            </p:nvSpPr>
            <p:spPr>
              <a:xfrm>
                <a:off x="3368616" y="2536970"/>
                <a:ext cx="9396" cy="5663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29" extrusionOk="0">
                    <a:moveTo>
                      <a:pt x="39" y="0"/>
                    </a:moveTo>
                    <a:cubicBezTo>
                      <a:pt x="16" y="0"/>
                      <a:pt x="1" y="34"/>
                      <a:pt x="20" y="56"/>
                    </a:cubicBezTo>
                    <a:cubicBezTo>
                      <a:pt x="52" y="96"/>
                      <a:pt x="99" y="124"/>
                      <a:pt x="150" y="127"/>
                    </a:cubicBezTo>
                    <a:cubicBezTo>
                      <a:pt x="154" y="128"/>
                      <a:pt x="158" y="128"/>
                      <a:pt x="162" y="128"/>
                    </a:cubicBezTo>
                    <a:cubicBezTo>
                      <a:pt x="186" y="128"/>
                      <a:pt x="206" y="116"/>
                      <a:pt x="210" y="89"/>
                    </a:cubicBezTo>
                    <a:cubicBezTo>
                      <a:pt x="213" y="66"/>
                      <a:pt x="196" y="32"/>
                      <a:pt x="167" y="32"/>
                    </a:cubicBezTo>
                    <a:cubicBezTo>
                      <a:pt x="165" y="32"/>
                      <a:pt x="164" y="33"/>
                      <a:pt x="162" y="33"/>
                    </a:cubicBezTo>
                    <a:cubicBezTo>
                      <a:pt x="155" y="34"/>
                      <a:pt x="149" y="34"/>
                      <a:pt x="142" y="34"/>
                    </a:cubicBezTo>
                    <a:cubicBezTo>
                      <a:pt x="111" y="34"/>
                      <a:pt x="85" y="25"/>
                      <a:pt x="55" y="5"/>
                    </a:cubicBezTo>
                    <a:cubicBezTo>
                      <a:pt x="50" y="2"/>
                      <a:pt x="44" y="0"/>
                      <a:pt x="39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16;p36">
                <a:extLst>
                  <a:ext uri="{FF2B5EF4-FFF2-40B4-BE49-F238E27FC236}">
                    <a16:creationId xmlns:a16="http://schemas.microsoft.com/office/drawing/2014/main" id="{07533F13-DA95-5B9B-B1D3-CD715B3216A0}"/>
                  </a:ext>
                </a:extLst>
              </p:cNvPr>
              <p:cNvSpPr/>
              <p:nvPr/>
            </p:nvSpPr>
            <p:spPr>
              <a:xfrm>
                <a:off x="3351800" y="2544697"/>
                <a:ext cx="6147" cy="3293"/>
              </a:xfrm>
              <a:custGeom>
                <a:avLst/>
                <a:gdLst/>
                <a:ahLst/>
                <a:cxnLst/>
                <a:rect l="l" t="t" r="r" b="b"/>
                <a:pathLst>
                  <a:path w="140" h="75" extrusionOk="0">
                    <a:moveTo>
                      <a:pt x="36" y="0"/>
                    </a:moveTo>
                    <a:cubicBezTo>
                      <a:pt x="26" y="0"/>
                      <a:pt x="14" y="7"/>
                      <a:pt x="8" y="15"/>
                    </a:cubicBezTo>
                    <a:cubicBezTo>
                      <a:pt x="1" y="27"/>
                      <a:pt x="5" y="46"/>
                      <a:pt x="21" y="55"/>
                    </a:cubicBezTo>
                    <a:cubicBezTo>
                      <a:pt x="48" y="66"/>
                      <a:pt x="76" y="75"/>
                      <a:pt x="107" y="75"/>
                    </a:cubicBezTo>
                    <a:cubicBezTo>
                      <a:pt x="131" y="75"/>
                      <a:pt x="139" y="35"/>
                      <a:pt x="115" y="31"/>
                    </a:cubicBezTo>
                    <a:cubicBezTo>
                      <a:pt x="88" y="27"/>
                      <a:pt x="68" y="19"/>
                      <a:pt x="48" y="4"/>
                    </a:cubicBezTo>
                    <a:cubicBezTo>
                      <a:pt x="45" y="1"/>
                      <a:pt x="41" y="0"/>
                      <a:pt x="36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17;p36">
                <a:extLst>
                  <a:ext uri="{FF2B5EF4-FFF2-40B4-BE49-F238E27FC236}">
                    <a16:creationId xmlns:a16="http://schemas.microsoft.com/office/drawing/2014/main" id="{75A8BF4F-867B-5E47-7F1A-936496B88B08}"/>
                  </a:ext>
                </a:extLst>
              </p:cNvPr>
              <p:cNvSpPr/>
              <p:nvPr/>
            </p:nvSpPr>
            <p:spPr>
              <a:xfrm>
                <a:off x="3393378" y="2552907"/>
                <a:ext cx="12206" cy="7507"/>
              </a:xfrm>
              <a:custGeom>
                <a:avLst/>
                <a:gdLst/>
                <a:ahLst/>
                <a:cxnLst/>
                <a:rect l="l" t="t" r="r" b="b"/>
                <a:pathLst>
                  <a:path w="278" h="171" extrusionOk="0">
                    <a:moveTo>
                      <a:pt x="237" y="1"/>
                    </a:moveTo>
                    <a:cubicBezTo>
                      <a:pt x="216" y="1"/>
                      <a:pt x="193" y="18"/>
                      <a:pt x="198" y="45"/>
                    </a:cubicBezTo>
                    <a:cubicBezTo>
                      <a:pt x="202" y="81"/>
                      <a:pt x="159" y="88"/>
                      <a:pt x="135" y="92"/>
                    </a:cubicBezTo>
                    <a:cubicBezTo>
                      <a:pt x="99" y="96"/>
                      <a:pt x="64" y="101"/>
                      <a:pt x="28" y="105"/>
                    </a:cubicBezTo>
                    <a:cubicBezTo>
                      <a:pt x="1" y="108"/>
                      <a:pt x="1" y="156"/>
                      <a:pt x="28" y="163"/>
                    </a:cubicBezTo>
                    <a:cubicBezTo>
                      <a:pt x="54" y="167"/>
                      <a:pt x="79" y="170"/>
                      <a:pt x="104" y="170"/>
                    </a:cubicBezTo>
                    <a:cubicBezTo>
                      <a:pt x="132" y="170"/>
                      <a:pt x="161" y="166"/>
                      <a:pt x="190" y="156"/>
                    </a:cubicBezTo>
                    <a:cubicBezTo>
                      <a:pt x="249" y="136"/>
                      <a:pt x="277" y="88"/>
                      <a:pt x="265" y="25"/>
                    </a:cubicBezTo>
                    <a:cubicBezTo>
                      <a:pt x="262" y="8"/>
                      <a:pt x="250" y="1"/>
                      <a:pt x="237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18;p36">
                <a:extLst>
                  <a:ext uri="{FF2B5EF4-FFF2-40B4-BE49-F238E27FC236}">
                    <a16:creationId xmlns:a16="http://schemas.microsoft.com/office/drawing/2014/main" id="{7F6D077B-CE18-D828-7F9F-99697787BBC4}"/>
                  </a:ext>
                </a:extLst>
              </p:cNvPr>
              <p:cNvSpPr/>
              <p:nvPr/>
            </p:nvSpPr>
            <p:spPr>
              <a:xfrm>
                <a:off x="3337926" y="2517828"/>
                <a:ext cx="5269" cy="461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05" extrusionOk="0">
                    <a:moveTo>
                      <a:pt x="80" y="1"/>
                    </a:moveTo>
                    <a:cubicBezTo>
                      <a:pt x="73" y="1"/>
                      <a:pt x="66" y="4"/>
                      <a:pt x="60" y="11"/>
                    </a:cubicBezTo>
                    <a:cubicBezTo>
                      <a:pt x="44" y="27"/>
                      <a:pt x="33" y="47"/>
                      <a:pt x="17" y="62"/>
                    </a:cubicBezTo>
                    <a:cubicBezTo>
                      <a:pt x="1" y="81"/>
                      <a:pt x="17" y="105"/>
                      <a:pt x="36" y="105"/>
                    </a:cubicBezTo>
                    <a:cubicBezTo>
                      <a:pt x="42" y="105"/>
                      <a:pt x="47" y="103"/>
                      <a:pt x="53" y="98"/>
                    </a:cubicBezTo>
                    <a:cubicBezTo>
                      <a:pt x="68" y="82"/>
                      <a:pt x="88" y="71"/>
                      <a:pt x="104" y="55"/>
                    </a:cubicBezTo>
                    <a:cubicBezTo>
                      <a:pt x="120" y="43"/>
                      <a:pt x="115" y="19"/>
                      <a:pt x="104" y="11"/>
                    </a:cubicBezTo>
                    <a:cubicBezTo>
                      <a:pt x="97" y="5"/>
                      <a:pt x="88" y="1"/>
                      <a:pt x="80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19;p36">
                <a:extLst>
                  <a:ext uri="{FF2B5EF4-FFF2-40B4-BE49-F238E27FC236}">
                    <a16:creationId xmlns:a16="http://schemas.microsoft.com/office/drawing/2014/main" id="{8530E8F4-CDB4-76FA-E7D3-D5A0D1DD8C7B}"/>
                  </a:ext>
                </a:extLst>
              </p:cNvPr>
              <p:cNvSpPr/>
              <p:nvPr/>
            </p:nvSpPr>
            <p:spPr>
              <a:xfrm>
                <a:off x="3349780" y="2550580"/>
                <a:ext cx="8649" cy="281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64" extrusionOk="0">
                    <a:moveTo>
                      <a:pt x="152" y="0"/>
                    </a:moveTo>
                    <a:cubicBezTo>
                      <a:pt x="111" y="0"/>
                      <a:pt x="72" y="16"/>
                      <a:pt x="31" y="19"/>
                    </a:cubicBezTo>
                    <a:cubicBezTo>
                      <a:pt x="1" y="23"/>
                      <a:pt x="6" y="63"/>
                      <a:pt x="35" y="63"/>
                    </a:cubicBezTo>
                    <a:cubicBezTo>
                      <a:pt x="37" y="63"/>
                      <a:pt x="38" y="63"/>
                      <a:pt x="39" y="63"/>
                    </a:cubicBezTo>
                    <a:cubicBezTo>
                      <a:pt x="83" y="51"/>
                      <a:pt x="123" y="30"/>
                      <a:pt x="166" y="30"/>
                    </a:cubicBezTo>
                    <a:cubicBezTo>
                      <a:pt x="170" y="30"/>
                      <a:pt x="173" y="30"/>
                      <a:pt x="177" y="31"/>
                    </a:cubicBezTo>
                    <a:cubicBezTo>
                      <a:pt x="193" y="31"/>
                      <a:pt x="196" y="3"/>
                      <a:pt x="181" y="3"/>
                    </a:cubicBezTo>
                    <a:cubicBezTo>
                      <a:pt x="171" y="1"/>
                      <a:pt x="162" y="0"/>
                      <a:pt x="152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820;p36">
                <a:extLst>
                  <a:ext uri="{FF2B5EF4-FFF2-40B4-BE49-F238E27FC236}">
                    <a16:creationId xmlns:a16="http://schemas.microsoft.com/office/drawing/2014/main" id="{1F474A7D-ED56-FE40-CD66-A3ADAD79D8A7}"/>
                  </a:ext>
                </a:extLst>
              </p:cNvPr>
              <p:cNvSpPr/>
              <p:nvPr/>
            </p:nvSpPr>
            <p:spPr>
              <a:xfrm>
                <a:off x="3407384" y="2519540"/>
                <a:ext cx="15938" cy="13917"/>
              </a:xfrm>
              <a:custGeom>
                <a:avLst/>
                <a:gdLst/>
                <a:ahLst/>
                <a:cxnLst/>
                <a:rect l="l" t="t" r="r" b="b"/>
                <a:pathLst>
                  <a:path w="363" h="317" extrusionOk="0">
                    <a:moveTo>
                      <a:pt x="301" y="1"/>
                    </a:moveTo>
                    <a:cubicBezTo>
                      <a:pt x="292" y="1"/>
                      <a:pt x="283" y="4"/>
                      <a:pt x="274" y="12"/>
                    </a:cubicBezTo>
                    <a:cubicBezTo>
                      <a:pt x="187" y="94"/>
                      <a:pt x="88" y="169"/>
                      <a:pt x="13" y="264"/>
                    </a:cubicBezTo>
                    <a:cubicBezTo>
                      <a:pt x="0" y="283"/>
                      <a:pt x="14" y="316"/>
                      <a:pt x="34" y="316"/>
                    </a:cubicBezTo>
                    <a:cubicBezTo>
                      <a:pt x="39" y="316"/>
                      <a:pt x="44" y="315"/>
                      <a:pt x="48" y="311"/>
                    </a:cubicBezTo>
                    <a:cubicBezTo>
                      <a:pt x="148" y="237"/>
                      <a:pt x="238" y="150"/>
                      <a:pt x="329" y="71"/>
                    </a:cubicBezTo>
                    <a:cubicBezTo>
                      <a:pt x="363" y="43"/>
                      <a:pt x="334" y="1"/>
                      <a:pt x="301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21;p36">
                <a:extLst>
                  <a:ext uri="{FF2B5EF4-FFF2-40B4-BE49-F238E27FC236}">
                    <a16:creationId xmlns:a16="http://schemas.microsoft.com/office/drawing/2014/main" id="{67F28120-DA98-0F84-9192-BBE1DED4D50C}"/>
                  </a:ext>
                </a:extLst>
              </p:cNvPr>
              <p:cNvSpPr/>
              <p:nvPr/>
            </p:nvSpPr>
            <p:spPr>
              <a:xfrm>
                <a:off x="3359791" y="2649978"/>
                <a:ext cx="5927" cy="5576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27" extrusionOk="0">
                    <a:moveTo>
                      <a:pt x="72" y="1"/>
                    </a:moveTo>
                    <a:cubicBezTo>
                      <a:pt x="59" y="1"/>
                      <a:pt x="52" y="5"/>
                      <a:pt x="39" y="9"/>
                    </a:cubicBezTo>
                    <a:cubicBezTo>
                      <a:pt x="36" y="16"/>
                      <a:pt x="28" y="21"/>
                      <a:pt x="24" y="25"/>
                    </a:cubicBezTo>
                    <a:cubicBezTo>
                      <a:pt x="16" y="28"/>
                      <a:pt x="8" y="32"/>
                      <a:pt x="4" y="40"/>
                    </a:cubicBezTo>
                    <a:cubicBezTo>
                      <a:pt x="1" y="48"/>
                      <a:pt x="1" y="56"/>
                      <a:pt x="1" y="63"/>
                    </a:cubicBezTo>
                    <a:cubicBezTo>
                      <a:pt x="1" y="72"/>
                      <a:pt x="1" y="80"/>
                      <a:pt x="4" y="87"/>
                    </a:cubicBezTo>
                    <a:cubicBezTo>
                      <a:pt x="8" y="96"/>
                      <a:pt x="16" y="103"/>
                      <a:pt x="24" y="107"/>
                    </a:cubicBezTo>
                    <a:cubicBezTo>
                      <a:pt x="28" y="111"/>
                      <a:pt x="36" y="116"/>
                      <a:pt x="39" y="119"/>
                    </a:cubicBezTo>
                    <a:cubicBezTo>
                      <a:pt x="52" y="123"/>
                      <a:pt x="59" y="127"/>
                      <a:pt x="72" y="127"/>
                    </a:cubicBezTo>
                    <a:cubicBezTo>
                      <a:pt x="83" y="127"/>
                      <a:pt x="95" y="123"/>
                      <a:pt x="103" y="119"/>
                    </a:cubicBezTo>
                    <a:cubicBezTo>
                      <a:pt x="123" y="107"/>
                      <a:pt x="134" y="87"/>
                      <a:pt x="134" y="63"/>
                    </a:cubicBezTo>
                    <a:cubicBezTo>
                      <a:pt x="134" y="44"/>
                      <a:pt x="123" y="21"/>
                      <a:pt x="103" y="9"/>
                    </a:cubicBezTo>
                    <a:cubicBezTo>
                      <a:pt x="95" y="5"/>
                      <a:pt x="83" y="1"/>
                      <a:pt x="72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22;p36">
                <a:extLst>
                  <a:ext uri="{FF2B5EF4-FFF2-40B4-BE49-F238E27FC236}">
                    <a16:creationId xmlns:a16="http://schemas.microsoft.com/office/drawing/2014/main" id="{0B5286C1-C149-62F6-D715-C5D8A86D3B13}"/>
                  </a:ext>
                </a:extLst>
              </p:cNvPr>
              <p:cNvSpPr/>
              <p:nvPr/>
            </p:nvSpPr>
            <p:spPr>
              <a:xfrm>
                <a:off x="3289587" y="2670349"/>
                <a:ext cx="4215" cy="3424"/>
              </a:xfrm>
              <a:custGeom>
                <a:avLst/>
                <a:gdLst/>
                <a:ahLst/>
                <a:cxnLst/>
                <a:rect l="l" t="t" r="r" b="b"/>
                <a:pathLst>
                  <a:path w="96" h="78" extrusionOk="0">
                    <a:moveTo>
                      <a:pt x="39" y="1"/>
                    </a:moveTo>
                    <a:cubicBezTo>
                      <a:pt x="18" y="1"/>
                      <a:pt x="1" y="17"/>
                      <a:pt x="1" y="38"/>
                    </a:cubicBezTo>
                    <a:cubicBezTo>
                      <a:pt x="1" y="62"/>
                      <a:pt x="19" y="77"/>
                      <a:pt x="41" y="77"/>
                    </a:cubicBezTo>
                    <a:cubicBezTo>
                      <a:pt x="47" y="77"/>
                      <a:pt x="54" y="76"/>
                      <a:pt x="60" y="73"/>
                    </a:cubicBezTo>
                    <a:cubicBezTo>
                      <a:pt x="64" y="69"/>
                      <a:pt x="72" y="65"/>
                      <a:pt x="76" y="62"/>
                    </a:cubicBezTo>
                    <a:cubicBezTo>
                      <a:pt x="96" y="54"/>
                      <a:pt x="96" y="26"/>
                      <a:pt x="76" y="14"/>
                    </a:cubicBezTo>
                    <a:cubicBezTo>
                      <a:pt x="72" y="14"/>
                      <a:pt x="64" y="11"/>
                      <a:pt x="60" y="7"/>
                    </a:cubicBezTo>
                    <a:cubicBezTo>
                      <a:pt x="53" y="3"/>
                      <a:pt x="46" y="1"/>
                      <a:pt x="39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23;p36">
                <a:extLst>
                  <a:ext uri="{FF2B5EF4-FFF2-40B4-BE49-F238E27FC236}">
                    <a16:creationId xmlns:a16="http://schemas.microsoft.com/office/drawing/2014/main" id="{2AE73523-3D4B-B431-7E6A-FC151E80F6FB}"/>
                  </a:ext>
                </a:extLst>
              </p:cNvPr>
              <p:cNvSpPr/>
              <p:nvPr/>
            </p:nvSpPr>
            <p:spPr>
              <a:xfrm>
                <a:off x="3371557" y="2334399"/>
                <a:ext cx="38812" cy="10317"/>
              </a:xfrm>
              <a:custGeom>
                <a:avLst/>
                <a:gdLst/>
                <a:ahLst/>
                <a:cxnLst/>
                <a:rect l="l" t="t" r="r" b="b"/>
                <a:pathLst>
                  <a:path w="884" h="235" extrusionOk="0">
                    <a:moveTo>
                      <a:pt x="473" y="0"/>
                    </a:moveTo>
                    <a:cubicBezTo>
                      <a:pt x="462" y="0"/>
                      <a:pt x="450" y="1"/>
                      <a:pt x="438" y="2"/>
                    </a:cubicBezTo>
                    <a:cubicBezTo>
                      <a:pt x="281" y="18"/>
                      <a:pt x="178" y="191"/>
                      <a:pt x="24" y="200"/>
                    </a:cubicBezTo>
                    <a:cubicBezTo>
                      <a:pt x="1" y="204"/>
                      <a:pt x="1" y="235"/>
                      <a:pt x="24" y="235"/>
                    </a:cubicBezTo>
                    <a:cubicBezTo>
                      <a:pt x="135" y="231"/>
                      <a:pt x="214" y="144"/>
                      <a:pt x="312" y="97"/>
                    </a:cubicBezTo>
                    <a:cubicBezTo>
                      <a:pt x="365" y="68"/>
                      <a:pt x="416" y="58"/>
                      <a:pt x="467" y="58"/>
                    </a:cubicBezTo>
                    <a:cubicBezTo>
                      <a:pt x="592" y="58"/>
                      <a:pt x="713" y="123"/>
                      <a:pt x="846" y="140"/>
                    </a:cubicBezTo>
                    <a:cubicBezTo>
                      <a:pt x="847" y="140"/>
                      <a:pt x="848" y="140"/>
                      <a:pt x="849" y="140"/>
                    </a:cubicBezTo>
                    <a:cubicBezTo>
                      <a:pt x="874" y="140"/>
                      <a:pt x="883" y="105"/>
                      <a:pt x="857" y="100"/>
                    </a:cubicBezTo>
                    <a:cubicBezTo>
                      <a:pt x="726" y="75"/>
                      <a:pt x="606" y="0"/>
                      <a:pt x="473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24;p36">
                <a:extLst>
                  <a:ext uri="{FF2B5EF4-FFF2-40B4-BE49-F238E27FC236}">
                    <a16:creationId xmlns:a16="http://schemas.microsoft.com/office/drawing/2014/main" id="{3FB939EB-BB2B-54FB-CF65-9779389C2147}"/>
                  </a:ext>
                </a:extLst>
              </p:cNvPr>
              <p:cNvSpPr/>
              <p:nvPr/>
            </p:nvSpPr>
            <p:spPr>
              <a:xfrm>
                <a:off x="3436580" y="2347482"/>
                <a:ext cx="3995" cy="3556"/>
              </a:xfrm>
              <a:custGeom>
                <a:avLst/>
                <a:gdLst/>
                <a:ahLst/>
                <a:cxnLst/>
                <a:rect l="l" t="t" r="r" b="b"/>
                <a:pathLst>
                  <a:path w="91" h="81" extrusionOk="0">
                    <a:moveTo>
                      <a:pt x="28" y="0"/>
                    </a:moveTo>
                    <a:cubicBezTo>
                      <a:pt x="10" y="0"/>
                      <a:pt x="0" y="28"/>
                      <a:pt x="23" y="35"/>
                    </a:cubicBezTo>
                    <a:cubicBezTo>
                      <a:pt x="43" y="39"/>
                      <a:pt x="55" y="48"/>
                      <a:pt x="63" y="71"/>
                    </a:cubicBezTo>
                    <a:cubicBezTo>
                      <a:pt x="63" y="77"/>
                      <a:pt x="67" y="80"/>
                      <a:pt x="72" y="80"/>
                    </a:cubicBezTo>
                    <a:cubicBezTo>
                      <a:pt x="74" y="80"/>
                      <a:pt x="76" y="80"/>
                      <a:pt x="79" y="79"/>
                    </a:cubicBezTo>
                    <a:cubicBezTo>
                      <a:pt x="86" y="79"/>
                      <a:pt x="90" y="71"/>
                      <a:pt x="90" y="63"/>
                    </a:cubicBezTo>
                    <a:cubicBezTo>
                      <a:pt x="82" y="32"/>
                      <a:pt x="63" y="8"/>
                      <a:pt x="31" y="0"/>
                    </a:cubicBezTo>
                    <a:cubicBezTo>
                      <a:pt x="30" y="0"/>
                      <a:pt x="29" y="0"/>
                      <a:pt x="28" y="0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825;p36">
                <a:extLst>
                  <a:ext uri="{FF2B5EF4-FFF2-40B4-BE49-F238E27FC236}">
                    <a16:creationId xmlns:a16="http://schemas.microsoft.com/office/drawing/2014/main" id="{08B649F2-21C7-59D5-C4BB-B40A556E2FC2}"/>
                  </a:ext>
                </a:extLst>
              </p:cNvPr>
              <p:cNvSpPr/>
              <p:nvPr/>
            </p:nvSpPr>
            <p:spPr>
              <a:xfrm>
                <a:off x="3407296" y="2444114"/>
                <a:ext cx="12601" cy="5839"/>
              </a:xfrm>
              <a:custGeom>
                <a:avLst/>
                <a:gdLst/>
                <a:ahLst/>
                <a:cxnLst/>
                <a:rect l="l" t="t" r="r" b="b"/>
                <a:pathLst>
                  <a:path w="287" h="133" extrusionOk="0">
                    <a:moveTo>
                      <a:pt x="12" y="1"/>
                    </a:moveTo>
                    <a:cubicBezTo>
                      <a:pt x="2" y="1"/>
                      <a:pt x="1" y="13"/>
                      <a:pt x="12" y="13"/>
                    </a:cubicBezTo>
                    <a:cubicBezTo>
                      <a:pt x="103" y="40"/>
                      <a:pt x="205" y="60"/>
                      <a:pt x="276" y="131"/>
                    </a:cubicBezTo>
                    <a:cubicBezTo>
                      <a:pt x="277" y="132"/>
                      <a:pt x="278" y="133"/>
                      <a:pt x="279" y="133"/>
                    </a:cubicBezTo>
                    <a:cubicBezTo>
                      <a:pt x="283" y="133"/>
                      <a:pt x="286" y="129"/>
                      <a:pt x="283" y="124"/>
                    </a:cubicBezTo>
                    <a:cubicBezTo>
                      <a:pt x="212" y="53"/>
                      <a:pt x="110" y="29"/>
                      <a:pt x="15" y="1"/>
                    </a:cubicBezTo>
                    <a:cubicBezTo>
                      <a:pt x="14" y="1"/>
                      <a:pt x="13" y="1"/>
                      <a:pt x="12" y="1"/>
                    </a:cubicBezTo>
                    <a:close/>
                  </a:path>
                </a:pathLst>
              </a:custGeom>
              <a:solidFill>
                <a:srgbClr val="F7AD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26;p36">
                <a:extLst>
                  <a:ext uri="{FF2B5EF4-FFF2-40B4-BE49-F238E27FC236}">
                    <a16:creationId xmlns:a16="http://schemas.microsoft.com/office/drawing/2014/main" id="{4F259E40-B7F1-19CA-85A2-7F31E041865B}"/>
                  </a:ext>
                </a:extLst>
              </p:cNvPr>
              <p:cNvSpPr/>
              <p:nvPr/>
            </p:nvSpPr>
            <p:spPr>
              <a:xfrm>
                <a:off x="3407779" y="2320438"/>
                <a:ext cx="3161" cy="3073"/>
              </a:xfrm>
              <a:custGeom>
                <a:avLst/>
                <a:gdLst/>
                <a:ahLst/>
                <a:cxnLst/>
                <a:rect l="l" t="t" r="r" b="b"/>
                <a:pathLst>
                  <a:path w="72" h="70" extrusionOk="0">
                    <a:moveTo>
                      <a:pt x="24" y="1"/>
                    </a:moveTo>
                    <a:cubicBezTo>
                      <a:pt x="21" y="1"/>
                      <a:pt x="12" y="4"/>
                      <a:pt x="8" y="8"/>
                    </a:cubicBezTo>
                    <a:cubicBezTo>
                      <a:pt x="4" y="12"/>
                      <a:pt x="1" y="21"/>
                      <a:pt x="1" y="24"/>
                    </a:cubicBezTo>
                    <a:cubicBezTo>
                      <a:pt x="1" y="36"/>
                      <a:pt x="4" y="40"/>
                      <a:pt x="12" y="48"/>
                    </a:cubicBezTo>
                    <a:cubicBezTo>
                      <a:pt x="21" y="52"/>
                      <a:pt x="32" y="59"/>
                      <a:pt x="39" y="68"/>
                    </a:cubicBezTo>
                    <a:cubicBezTo>
                      <a:pt x="42" y="69"/>
                      <a:pt x="45" y="69"/>
                      <a:pt x="47" y="69"/>
                    </a:cubicBezTo>
                    <a:cubicBezTo>
                      <a:pt x="54" y="69"/>
                      <a:pt x="60" y="67"/>
                      <a:pt x="63" y="63"/>
                    </a:cubicBezTo>
                    <a:cubicBezTo>
                      <a:pt x="68" y="56"/>
                      <a:pt x="72" y="48"/>
                      <a:pt x="68" y="40"/>
                    </a:cubicBezTo>
                    <a:cubicBezTo>
                      <a:pt x="59" y="32"/>
                      <a:pt x="52" y="21"/>
                      <a:pt x="48" y="12"/>
                    </a:cubicBezTo>
                    <a:cubicBezTo>
                      <a:pt x="39" y="4"/>
                      <a:pt x="36" y="1"/>
                      <a:pt x="24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27;p36">
                <a:extLst>
                  <a:ext uri="{FF2B5EF4-FFF2-40B4-BE49-F238E27FC236}">
                    <a16:creationId xmlns:a16="http://schemas.microsoft.com/office/drawing/2014/main" id="{A9E33A9D-49E8-79D1-57F5-A6CC0B9C04AA}"/>
                  </a:ext>
                </a:extLst>
              </p:cNvPr>
              <p:cNvSpPr/>
              <p:nvPr/>
            </p:nvSpPr>
            <p:spPr>
              <a:xfrm>
                <a:off x="3453703" y="2348141"/>
                <a:ext cx="5225" cy="5224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19" extrusionOk="0">
                    <a:moveTo>
                      <a:pt x="51" y="1"/>
                    </a:moveTo>
                    <a:cubicBezTo>
                      <a:pt x="35" y="1"/>
                      <a:pt x="24" y="5"/>
                      <a:pt x="16" y="17"/>
                    </a:cubicBezTo>
                    <a:cubicBezTo>
                      <a:pt x="4" y="24"/>
                      <a:pt x="0" y="37"/>
                      <a:pt x="0" y="53"/>
                    </a:cubicBezTo>
                    <a:cubicBezTo>
                      <a:pt x="0" y="68"/>
                      <a:pt x="8" y="84"/>
                      <a:pt x="24" y="95"/>
                    </a:cubicBezTo>
                    <a:cubicBezTo>
                      <a:pt x="35" y="100"/>
                      <a:pt x="44" y="108"/>
                      <a:pt x="51" y="111"/>
                    </a:cubicBezTo>
                    <a:cubicBezTo>
                      <a:pt x="55" y="115"/>
                      <a:pt x="59" y="115"/>
                      <a:pt x="64" y="119"/>
                    </a:cubicBezTo>
                    <a:lnTo>
                      <a:pt x="79" y="119"/>
                    </a:lnTo>
                    <a:cubicBezTo>
                      <a:pt x="91" y="115"/>
                      <a:pt x="99" y="111"/>
                      <a:pt x="106" y="108"/>
                    </a:cubicBezTo>
                    <a:cubicBezTo>
                      <a:pt x="111" y="100"/>
                      <a:pt x="115" y="95"/>
                      <a:pt x="115" y="88"/>
                    </a:cubicBezTo>
                    <a:cubicBezTo>
                      <a:pt x="119" y="76"/>
                      <a:pt x="119" y="64"/>
                      <a:pt x="111" y="53"/>
                    </a:cubicBezTo>
                    <a:cubicBezTo>
                      <a:pt x="106" y="44"/>
                      <a:pt x="99" y="37"/>
                      <a:pt x="95" y="24"/>
                    </a:cubicBezTo>
                    <a:cubicBezTo>
                      <a:pt x="83" y="13"/>
                      <a:pt x="68" y="1"/>
                      <a:pt x="51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28;p36">
                <a:extLst>
                  <a:ext uri="{FF2B5EF4-FFF2-40B4-BE49-F238E27FC236}">
                    <a16:creationId xmlns:a16="http://schemas.microsoft.com/office/drawing/2014/main" id="{0678701A-7208-43E7-1C89-09B3AAF2A44F}"/>
                  </a:ext>
                </a:extLst>
              </p:cNvPr>
              <p:cNvSpPr/>
              <p:nvPr/>
            </p:nvSpPr>
            <p:spPr>
              <a:xfrm>
                <a:off x="3426658" y="2282242"/>
                <a:ext cx="4390" cy="364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3" extrusionOk="0">
                    <a:moveTo>
                      <a:pt x="57" y="1"/>
                    </a:moveTo>
                    <a:cubicBezTo>
                      <a:pt x="50" y="1"/>
                      <a:pt x="43" y="2"/>
                      <a:pt x="36" y="6"/>
                    </a:cubicBezTo>
                    <a:cubicBezTo>
                      <a:pt x="32" y="10"/>
                      <a:pt x="24" y="14"/>
                      <a:pt x="21" y="18"/>
                    </a:cubicBezTo>
                    <a:cubicBezTo>
                      <a:pt x="1" y="30"/>
                      <a:pt x="1" y="57"/>
                      <a:pt x="21" y="69"/>
                    </a:cubicBezTo>
                    <a:cubicBezTo>
                      <a:pt x="24" y="73"/>
                      <a:pt x="32" y="73"/>
                      <a:pt x="36" y="77"/>
                    </a:cubicBezTo>
                    <a:cubicBezTo>
                      <a:pt x="43" y="81"/>
                      <a:pt x="50" y="83"/>
                      <a:pt x="57" y="83"/>
                    </a:cubicBezTo>
                    <a:cubicBezTo>
                      <a:pt x="79" y="83"/>
                      <a:pt x="99" y="66"/>
                      <a:pt x="99" y="42"/>
                    </a:cubicBezTo>
                    <a:cubicBezTo>
                      <a:pt x="99" y="17"/>
                      <a:pt x="79" y="1"/>
                      <a:pt x="57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29;p36">
                <a:extLst>
                  <a:ext uri="{FF2B5EF4-FFF2-40B4-BE49-F238E27FC236}">
                    <a16:creationId xmlns:a16="http://schemas.microsoft.com/office/drawing/2014/main" id="{1B9A1F29-9F37-3A7E-F4C9-EE9ECB3F4F06}"/>
                  </a:ext>
                </a:extLst>
              </p:cNvPr>
              <p:cNvSpPr/>
              <p:nvPr/>
            </p:nvSpPr>
            <p:spPr>
              <a:xfrm>
                <a:off x="3406023" y="2314511"/>
                <a:ext cx="4390" cy="338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77" extrusionOk="0">
                    <a:moveTo>
                      <a:pt x="35" y="0"/>
                    </a:moveTo>
                    <a:cubicBezTo>
                      <a:pt x="28" y="0"/>
                      <a:pt x="19" y="6"/>
                      <a:pt x="13" y="9"/>
                    </a:cubicBezTo>
                    <a:cubicBezTo>
                      <a:pt x="5" y="17"/>
                      <a:pt x="1" y="29"/>
                      <a:pt x="1" y="37"/>
                    </a:cubicBezTo>
                    <a:cubicBezTo>
                      <a:pt x="1" y="49"/>
                      <a:pt x="5" y="61"/>
                      <a:pt x="13" y="65"/>
                    </a:cubicBezTo>
                    <a:cubicBezTo>
                      <a:pt x="21" y="72"/>
                      <a:pt x="32" y="76"/>
                      <a:pt x="41" y="76"/>
                    </a:cubicBezTo>
                    <a:lnTo>
                      <a:pt x="64" y="76"/>
                    </a:lnTo>
                    <a:cubicBezTo>
                      <a:pt x="72" y="72"/>
                      <a:pt x="79" y="72"/>
                      <a:pt x="88" y="65"/>
                    </a:cubicBezTo>
                    <a:cubicBezTo>
                      <a:pt x="96" y="56"/>
                      <a:pt x="99" y="49"/>
                      <a:pt x="99" y="37"/>
                    </a:cubicBezTo>
                    <a:cubicBezTo>
                      <a:pt x="99" y="29"/>
                      <a:pt x="96" y="21"/>
                      <a:pt x="88" y="14"/>
                    </a:cubicBezTo>
                    <a:cubicBezTo>
                      <a:pt x="79" y="5"/>
                      <a:pt x="72" y="1"/>
                      <a:pt x="64" y="1"/>
                    </a:cubicBezTo>
                    <a:lnTo>
                      <a:pt x="41" y="1"/>
                    </a:lnTo>
                    <a:cubicBezTo>
                      <a:pt x="39" y="0"/>
                      <a:pt x="37" y="0"/>
                      <a:pt x="35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30;p36">
                <a:extLst>
                  <a:ext uri="{FF2B5EF4-FFF2-40B4-BE49-F238E27FC236}">
                    <a16:creationId xmlns:a16="http://schemas.microsoft.com/office/drawing/2014/main" id="{922F2EA0-5B9B-35E7-1A28-C2AC8267965E}"/>
                  </a:ext>
                </a:extLst>
              </p:cNvPr>
              <p:cNvSpPr/>
              <p:nvPr/>
            </p:nvSpPr>
            <p:spPr>
              <a:xfrm>
                <a:off x="3422926" y="2332467"/>
                <a:ext cx="5708" cy="439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0" extrusionOk="0">
                    <a:moveTo>
                      <a:pt x="23" y="1"/>
                    </a:moveTo>
                    <a:cubicBezTo>
                      <a:pt x="8" y="1"/>
                      <a:pt x="0" y="20"/>
                      <a:pt x="11" y="31"/>
                    </a:cubicBezTo>
                    <a:cubicBezTo>
                      <a:pt x="26" y="54"/>
                      <a:pt x="54" y="66"/>
                      <a:pt x="73" y="89"/>
                    </a:cubicBezTo>
                    <a:cubicBezTo>
                      <a:pt x="79" y="97"/>
                      <a:pt x="86" y="100"/>
                      <a:pt x="94" y="100"/>
                    </a:cubicBezTo>
                    <a:cubicBezTo>
                      <a:pt x="103" y="100"/>
                      <a:pt x="113" y="95"/>
                      <a:pt x="117" y="86"/>
                    </a:cubicBezTo>
                    <a:cubicBezTo>
                      <a:pt x="129" y="70"/>
                      <a:pt x="125" y="50"/>
                      <a:pt x="109" y="42"/>
                    </a:cubicBezTo>
                    <a:cubicBezTo>
                      <a:pt x="86" y="26"/>
                      <a:pt x="54" y="18"/>
                      <a:pt x="31" y="2"/>
                    </a:cubicBezTo>
                    <a:cubicBezTo>
                      <a:pt x="28" y="1"/>
                      <a:pt x="26" y="1"/>
                      <a:pt x="23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31;p36">
                <a:extLst>
                  <a:ext uri="{FF2B5EF4-FFF2-40B4-BE49-F238E27FC236}">
                    <a16:creationId xmlns:a16="http://schemas.microsoft.com/office/drawing/2014/main" id="{7DD56C6B-9C86-9CFC-E1D3-88E9D13CC1EA}"/>
                  </a:ext>
                </a:extLst>
              </p:cNvPr>
              <p:cNvSpPr/>
              <p:nvPr/>
            </p:nvSpPr>
            <p:spPr>
              <a:xfrm>
                <a:off x="3405891" y="2283866"/>
                <a:ext cx="3468" cy="3337"/>
              </a:xfrm>
              <a:custGeom>
                <a:avLst/>
                <a:gdLst/>
                <a:ahLst/>
                <a:cxnLst/>
                <a:rect l="l" t="t" r="r" b="b"/>
                <a:pathLst>
                  <a:path w="79" h="76" extrusionOk="0">
                    <a:moveTo>
                      <a:pt x="45" y="0"/>
                    </a:moveTo>
                    <a:cubicBezTo>
                      <a:pt x="31" y="0"/>
                      <a:pt x="16" y="15"/>
                      <a:pt x="16" y="32"/>
                    </a:cubicBezTo>
                    <a:lnTo>
                      <a:pt x="16" y="35"/>
                    </a:lnTo>
                    <a:lnTo>
                      <a:pt x="16" y="35"/>
                    </a:lnTo>
                    <a:cubicBezTo>
                      <a:pt x="14" y="36"/>
                      <a:pt x="11" y="36"/>
                      <a:pt x="8" y="36"/>
                    </a:cubicBezTo>
                    <a:cubicBezTo>
                      <a:pt x="4" y="40"/>
                      <a:pt x="0" y="52"/>
                      <a:pt x="0" y="60"/>
                    </a:cubicBezTo>
                    <a:cubicBezTo>
                      <a:pt x="4" y="67"/>
                      <a:pt x="11" y="76"/>
                      <a:pt x="20" y="76"/>
                    </a:cubicBezTo>
                    <a:lnTo>
                      <a:pt x="40" y="76"/>
                    </a:lnTo>
                    <a:cubicBezTo>
                      <a:pt x="47" y="76"/>
                      <a:pt x="55" y="67"/>
                      <a:pt x="59" y="64"/>
                    </a:cubicBezTo>
                    <a:cubicBezTo>
                      <a:pt x="64" y="56"/>
                      <a:pt x="67" y="52"/>
                      <a:pt x="67" y="44"/>
                    </a:cubicBezTo>
                    <a:cubicBezTo>
                      <a:pt x="79" y="29"/>
                      <a:pt x="71" y="9"/>
                      <a:pt x="51" y="1"/>
                    </a:cubicBezTo>
                    <a:cubicBezTo>
                      <a:pt x="49" y="1"/>
                      <a:pt x="47" y="0"/>
                      <a:pt x="45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832;p36">
                <a:extLst>
                  <a:ext uri="{FF2B5EF4-FFF2-40B4-BE49-F238E27FC236}">
                    <a16:creationId xmlns:a16="http://schemas.microsoft.com/office/drawing/2014/main" id="{A0DF0968-60B9-8893-3FD2-A2A6E9816EE3}"/>
                  </a:ext>
                </a:extLst>
              </p:cNvPr>
              <p:cNvSpPr/>
              <p:nvPr/>
            </p:nvSpPr>
            <p:spPr>
              <a:xfrm>
                <a:off x="3363742" y="2349019"/>
                <a:ext cx="4215" cy="4127"/>
              </a:xfrm>
              <a:custGeom>
                <a:avLst/>
                <a:gdLst/>
                <a:ahLst/>
                <a:cxnLst/>
                <a:rect l="l" t="t" r="r" b="b"/>
                <a:pathLst>
                  <a:path w="96" h="94" extrusionOk="0">
                    <a:moveTo>
                      <a:pt x="29" y="0"/>
                    </a:moveTo>
                    <a:cubicBezTo>
                      <a:pt x="17" y="0"/>
                      <a:pt x="5" y="13"/>
                      <a:pt x="1" y="24"/>
                    </a:cubicBezTo>
                    <a:cubicBezTo>
                      <a:pt x="1" y="36"/>
                      <a:pt x="5" y="52"/>
                      <a:pt x="17" y="56"/>
                    </a:cubicBezTo>
                    <a:cubicBezTo>
                      <a:pt x="17" y="76"/>
                      <a:pt x="34" y="93"/>
                      <a:pt x="53" y="93"/>
                    </a:cubicBezTo>
                    <a:cubicBezTo>
                      <a:pt x="57" y="93"/>
                      <a:pt x="60" y="92"/>
                      <a:pt x="64" y="91"/>
                    </a:cubicBezTo>
                    <a:cubicBezTo>
                      <a:pt x="76" y="91"/>
                      <a:pt x="84" y="84"/>
                      <a:pt x="88" y="75"/>
                    </a:cubicBezTo>
                    <a:cubicBezTo>
                      <a:pt x="95" y="64"/>
                      <a:pt x="95" y="48"/>
                      <a:pt x="88" y="36"/>
                    </a:cubicBezTo>
                    <a:cubicBezTo>
                      <a:pt x="84" y="33"/>
                      <a:pt x="84" y="24"/>
                      <a:pt x="80" y="20"/>
                    </a:cubicBezTo>
                    <a:cubicBezTo>
                      <a:pt x="72" y="9"/>
                      <a:pt x="60" y="0"/>
                      <a:pt x="48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33;p36">
                <a:extLst>
                  <a:ext uri="{FF2B5EF4-FFF2-40B4-BE49-F238E27FC236}">
                    <a16:creationId xmlns:a16="http://schemas.microsoft.com/office/drawing/2014/main" id="{DF467303-C2BB-C58B-8E5B-D2F2A4D18354}"/>
                  </a:ext>
                </a:extLst>
              </p:cNvPr>
              <p:cNvSpPr/>
              <p:nvPr/>
            </p:nvSpPr>
            <p:spPr>
              <a:xfrm>
                <a:off x="3359439" y="2426904"/>
                <a:ext cx="4873" cy="6015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37" extrusionOk="0">
                    <a:moveTo>
                      <a:pt x="56" y="1"/>
                    </a:moveTo>
                    <a:cubicBezTo>
                      <a:pt x="44" y="1"/>
                      <a:pt x="32" y="7"/>
                      <a:pt x="28" y="18"/>
                    </a:cubicBezTo>
                    <a:cubicBezTo>
                      <a:pt x="20" y="30"/>
                      <a:pt x="16" y="42"/>
                      <a:pt x="9" y="58"/>
                    </a:cubicBezTo>
                    <a:cubicBezTo>
                      <a:pt x="0" y="73"/>
                      <a:pt x="0" y="93"/>
                      <a:pt x="9" y="109"/>
                    </a:cubicBezTo>
                    <a:cubicBezTo>
                      <a:pt x="20" y="125"/>
                      <a:pt x="36" y="137"/>
                      <a:pt x="56" y="137"/>
                    </a:cubicBezTo>
                    <a:cubicBezTo>
                      <a:pt x="75" y="137"/>
                      <a:pt x="91" y="125"/>
                      <a:pt x="103" y="109"/>
                    </a:cubicBezTo>
                    <a:cubicBezTo>
                      <a:pt x="111" y="93"/>
                      <a:pt x="111" y="73"/>
                      <a:pt x="103" y="58"/>
                    </a:cubicBezTo>
                    <a:cubicBezTo>
                      <a:pt x="95" y="42"/>
                      <a:pt x="91" y="30"/>
                      <a:pt x="83" y="18"/>
                    </a:cubicBezTo>
                    <a:cubicBezTo>
                      <a:pt x="79" y="7"/>
                      <a:pt x="67" y="1"/>
                      <a:pt x="56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34;p36">
                <a:extLst>
                  <a:ext uri="{FF2B5EF4-FFF2-40B4-BE49-F238E27FC236}">
                    <a16:creationId xmlns:a16="http://schemas.microsoft.com/office/drawing/2014/main" id="{5A42B8F3-A8A6-3867-10DA-F862A5C1C14E}"/>
                  </a:ext>
                </a:extLst>
              </p:cNvPr>
              <p:cNvSpPr/>
              <p:nvPr/>
            </p:nvSpPr>
            <p:spPr>
              <a:xfrm>
                <a:off x="3391490" y="2413118"/>
                <a:ext cx="2810" cy="3380"/>
              </a:xfrm>
              <a:custGeom>
                <a:avLst/>
                <a:gdLst/>
                <a:ahLst/>
                <a:cxnLst/>
                <a:rect l="l" t="t" r="r" b="b"/>
                <a:pathLst>
                  <a:path w="64" h="77" extrusionOk="0">
                    <a:moveTo>
                      <a:pt x="32" y="1"/>
                    </a:moveTo>
                    <a:cubicBezTo>
                      <a:pt x="20" y="1"/>
                      <a:pt x="8" y="5"/>
                      <a:pt x="4" y="17"/>
                    </a:cubicBezTo>
                    <a:cubicBezTo>
                      <a:pt x="0" y="21"/>
                      <a:pt x="0" y="25"/>
                      <a:pt x="0" y="32"/>
                    </a:cubicBezTo>
                    <a:cubicBezTo>
                      <a:pt x="0" y="36"/>
                      <a:pt x="0" y="44"/>
                      <a:pt x="4" y="48"/>
                    </a:cubicBezTo>
                    <a:cubicBezTo>
                      <a:pt x="8" y="52"/>
                      <a:pt x="8" y="60"/>
                      <a:pt x="13" y="68"/>
                    </a:cubicBezTo>
                    <a:cubicBezTo>
                      <a:pt x="16" y="74"/>
                      <a:pt x="24" y="77"/>
                      <a:pt x="32" y="77"/>
                    </a:cubicBezTo>
                    <a:cubicBezTo>
                      <a:pt x="40" y="77"/>
                      <a:pt x="48" y="74"/>
                      <a:pt x="52" y="68"/>
                    </a:cubicBezTo>
                    <a:cubicBezTo>
                      <a:pt x="52" y="60"/>
                      <a:pt x="55" y="52"/>
                      <a:pt x="60" y="48"/>
                    </a:cubicBezTo>
                    <a:cubicBezTo>
                      <a:pt x="60" y="44"/>
                      <a:pt x="64" y="36"/>
                      <a:pt x="64" y="32"/>
                    </a:cubicBezTo>
                    <a:cubicBezTo>
                      <a:pt x="64" y="25"/>
                      <a:pt x="60" y="21"/>
                      <a:pt x="60" y="17"/>
                    </a:cubicBezTo>
                    <a:cubicBezTo>
                      <a:pt x="52" y="5"/>
                      <a:pt x="44" y="1"/>
                      <a:pt x="32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35;p36">
                <a:extLst>
                  <a:ext uri="{FF2B5EF4-FFF2-40B4-BE49-F238E27FC236}">
                    <a16:creationId xmlns:a16="http://schemas.microsoft.com/office/drawing/2014/main" id="{47F9B2FF-4EE3-CA49-6982-012C91911C62}"/>
                  </a:ext>
                </a:extLst>
              </p:cNvPr>
              <p:cNvSpPr/>
              <p:nvPr/>
            </p:nvSpPr>
            <p:spPr>
              <a:xfrm>
                <a:off x="3404837" y="2438582"/>
                <a:ext cx="3864" cy="2985"/>
              </a:xfrm>
              <a:custGeom>
                <a:avLst/>
                <a:gdLst/>
                <a:ahLst/>
                <a:cxnLst/>
                <a:rect l="l" t="t" r="r" b="b"/>
                <a:pathLst>
                  <a:path w="88" h="68" extrusionOk="0">
                    <a:moveTo>
                      <a:pt x="44" y="1"/>
                    </a:moveTo>
                    <a:cubicBezTo>
                      <a:pt x="0" y="1"/>
                      <a:pt x="0" y="68"/>
                      <a:pt x="44" y="68"/>
                    </a:cubicBezTo>
                    <a:cubicBezTo>
                      <a:pt x="88" y="68"/>
                      <a:pt x="88" y="1"/>
                      <a:pt x="44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36;p36">
                <a:extLst>
                  <a:ext uri="{FF2B5EF4-FFF2-40B4-BE49-F238E27FC236}">
                    <a16:creationId xmlns:a16="http://schemas.microsoft.com/office/drawing/2014/main" id="{7DBF7FD0-84C3-F270-5C2C-5469FBE5E38B}"/>
                  </a:ext>
                </a:extLst>
              </p:cNvPr>
              <p:cNvSpPr/>
              <p:nvPr/>
            </p:nvSpPr>
            <p:spPr>
              <a:xfrm>
                <a:off x="3420555" y="2443543"/>
                <a:ext cx="4961" cy="9834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24" extrusionOk="0">
                    <a:moveTo>
                      <a:pt x="28" y="1"/>
                    </a:moveTo>
                    <a:cubicBezTo>
                      <a:pt x="14" y="1"/>
                      <a:pt x="0" y="15"/>
                      <a:pt x="9" y="30"/>
                    </a:cubicBezTo>
                    <a:cubicBezTo>
                      <a:pt x="41" y="77"/>
                      <a:pt x="41" y="137"/>
                      <a:pt x="41" y="192"/>
                    </a:cubicBezTo>
                    <a:cubicBezTo>
                      <a:pt x="41" y="213"/>
                      <a:pt x="56" y="223"/>
                      <a:pt x="73" y="223"/>
                    </a:cubicBezTo>
                    <a:cubicBezTo>
                      <a:pt x="92" y="223"/>
                      <a:pt x="113" y="208"/>
                      <a:pt x="108" y="180"/>
                    </a:cubicBezTo>
                    <a:cubicBezTo>
                      <a:pt x="96" y="121"/>
                      <a:pt x="85" y="53"/>
                      <a:pt x="41" y="6"/>
                    </a:cubicBezTo>
                    <a:cubicBezTo>
                      <a:pt x="37" y="2"/>
                      <a:pt x="32" y="1"/>
                      <a:pt x="28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37;p36">
                <a:extLst>
                  <a:ext uri="{FF2B5EF4-FFF2-40B4-BE49-F238E27FC236}">
                    <a16:creationId xmlns:a16="http://schemas.microsoft.com/office/drawing/2014/main" id="{C3A11427-CEEE-CC32-73F6-9B4C9819213B}"/>
                  </a:ext>
                </a:extLst>
              </p:cNvPr>
              <p:cNvSpPr/>
              <p:nvPr/>
            </p:nvSpPr>
            <p:spPr>
              <a:xfrm>
                <a:off x="3421126" y="2404820"/>
                <a:ext cx="5400" cy="4346"/>
              </a:xfrm>
              <a:custGeom>
                <a:avLst/>
                <a:gdLst/>
                <a:ahLst/>
                <a:cxnLst/>
                <a:rect l="l" t="t" r="r" b="b"/>
                <a:pathLst>
                  <a:path w="123" h="99" extrusionOk="0">
                    <a:moveTo>
                      <a:pt x="63" y="0"/>
                    </a:moveTo>
                    <a:cubicBezTo>
                      <a:pt x="1" y="0"/>
                      <a:pt x="1" y="99"/>
                      <a:pt x="63" y="99"/>
                    </a:cubicBezTo>
                    <a:cubicBezTo>
                      <a:pt x="123" y="99"/>
                      <a:pt x="123" y="0"/>
                      <a:pt x="63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38;p36">
                <a:extLst>
                  <a:ext uri="{FF2B5EF4-FFF2-40B4-BE49-F238E27FC236}">
                    <a16:creationId xmlns:a16="http://schemas.microsoft.com/office/drawing/2014/main" id="{ED4870BC-EC71-9ED0-AE4B-3CF8A4B58F2A}"/>
                  </a:ext>
                </a:extLst>
              </p:cNvPr>
              <p:cNvSpPr/>
              <p:nvPr/>
            </p:nvSpPr>
            <p:spPr>
              <a:xfrm>
                <a:off x="3440664" y="2461456"/>
                <a:ext cx="5269" cy="4917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12" extrusionOk="0">
                    <a:moveTo>
                      <a:pt x="31" y="0"/>
                    </a:moveTo>
                    <a:cubicBezTo>
                      <a:pt x="26" y="0"/>
                      <a:pt x="22" y="2"/>
                      <a:pt x="17" y="5"/>
                    </a:cubicBezTo>
                    <a:cubicBezTo>
                      <a:pt x="9" y="9"/>
                      <a:pt x="1" y="20"/>
                      <a:pt x="6" y="33"/>
                    </a:cubicBezTo>
                    <a:cubicBezTo>
                      <a:pt x="17" y="64"/>
                      <a:pt x="29" y="91"/>
                      <a:pt x="61" y="108"/>
                    </a:cubicBezTo>
                    <a:cubicBezTo>
                      <a:pt x="66" y="110"/>
                      <a:pt x="73" y="111"/>
                      <a:pt x="79" y="111"/>
                    </a:cubicBezTo>
                    <a:cubicBezTo>
                      <a:pt x="93" y="111"/>
                      <a:pt x="106" y="104"/>
                      <a:pt x="112" y="88"/>
                    </a:cubicBezTo>
                    <a:cubicBezTo>
                      <a:pt x="119" y="68"/>
                      <a:pt x="112" y="44"/>
                      <a:pt x="88" y="40"/>
                    </a:cubicBezTo>
                    <a:lnTo>
                      <a:pt x="80" y="37"/>
                    </a:lnTo>
                    <a:cubicBezTo>
                      <a:pt x="77" y="37"/>
                      <a:pt x="77" y="33"/>
                      <a:pt x="72" y="33"/>
                    </a:cubicBezTo>
                    <a:cubicBezTo>
                      <a:pt x="72" y="29"/>
                      <a:pt x="72" y="29"/>
                      <a:pt x="68" y="29"/>
                    </a:cubicBezTo>
                    <a:lnTo>
                      <a:pt x="68" y="27"/>
                    </a:lnTo>
                    <a:lnTo>
                      <a:pt x="68" y="27"/>
                    </a:lnTo>
                    <a:cubicBezTo>
                      <a:pt x="69" y="27"/>
                      <a:pt x="69" y="27"/>
                      <a:pt x="69" y="27"/>
                    </a:cubicBezTo>
                    <a:cubicBezTo>
                      <a:pt x="70" y="27"/>
                      <a:pt x="70" y="26"/>
                      <a:pt x="68" y="24"/>
                    </a:cubicBezTo>
                    <a:lnTo>
                      <a:pt x="68" y="27"/>
                    </a:lnTo>
                    <a:lnTo>
                      <a:pt x="68" y="27"/>
                    </a:lnTo>
                    <a:cubicBezTo>
                      <a:pt x="67" y="26"/>
                      <a:pt x="66" y="24"/>
                      <a:pt x="64" y="20"/>
                    </a:cubicBezTo>
                    <a:cubicBezTo>
                      <a:pt x="61" y="17"/>
                      <a:pt x="53" y="13"/>
                      <a:pt x="48" y="9"/>
                    </a:cubicBezTo>
                    <a:cubicBezTo>
                      <a:pt x="44" y="4"/>
                      <a:pt x="38" y="0"/>
                      <a:pt x="31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39;p36">
                <a:extLst>
                  <a:ext uri="{FF2B5EF4-FFF2-40B4-BE49-F238E27FC236}">
                    <a16:creationId xmlns:a16="http://schemas.microsoft.com/office/drawing/2014/main" id="{DA99B6A6-F367-8BB6-13EE-DDDAF722E651}"/>
                  </a:ext>
                </a:extLst>
              </p:cNvPr>
              <p:cNvSpPr/>
              <p:nvPr/>
            </p:nvSpPr>
            <p:spPr>
              <a:xfrm>
                <a:off x="3399964" y="2446573"/>
                <a:ext cx="4917" cy="509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16" extrusionOk="0">
                    <a:moveTo>
                      <a:pt x="56" y="0"/>
                    </a:moveTo>
                    <a:cubicBezTo>
                      <a:pt x="28" y="0"/>
                      <a:pt x="1" y="32"/>
                      <a:pt x="9" y="60"/>
                    </a:cubicBezTo>
                    <a:cubicBezTo>
                      <a:pt x="13" y="68"/>
                      <a:pt x="17" y="75"/>
                      <a:pt x="17" y="84"/>
                    </a:cubicBezTo>
                    <a:cubicBezTo>
                      <a:pt x="24" y="99"/>
                      <a:pt x="40" y="115"/>
                      <a:pt x="56" y="115"/>
                    </a:cubicBezTo>
                    <a:cubicBezTo>
                      <a:pt x="75" y="115"/>
                      <a:pt x="92" y="103"/>
                      <a:pt x="95" y="84"/>
                    </a:cubicBezTo>
                    <a:cubicBezTo>
                      <a:pt x="99" y="75"/>
                      <a:pt x="104" y="68"/>
                      <a:pt x="104" y="60"/>
                    </a:cubicBezTo>
                    <a:cubicBezTo>
                      <a:pt x="111" y="32"/>
                      <a:pt x="88" y="0"/>
                      <a:pt x="56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40;p36">
                <a:extLst>
                  <a:ext uri="{FF2B5EF4-FFF2-40B4-BE49-F238E27FC236}">
                    <a16:creationId xmlns:a16="http://schemas.microsoft.com/office/drawing/2014/main" id="{4083B0BC-2FE0-B325-D27E-389FEF2B5C15}"/>
                  </a:ext>
                </a:extLst>
              </p:cNvPr>
              <p:cNvSpPr/>
              <p:nvPr/>
            </p:nvSpPr>
            <p:spPr>
              <a:xfrm>
                <a:off x="3360669" y="2443236"/>
                <a:ext cx="10274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164" extrusionOk="0">
                    <a:moveTo>
                      <a:pt x="198" y="1"/>
                    </a:moveTo>
                    <a:cubicBezTo>
                      <a:pt x="194" y="1"/>
                      <a:pt x="189" y="2"/>
                      <a:pt x="185" y="5"/>
                    </a:cubicBezTo>
                    <a:cubicBezTo>
                      <a:pt x="162" y="21"/>
                      <a:pt x="142" y="37"/>
                      <a:pt x="118" y="53"/>
                    </a:cubicBezTo>
                    <a:cubicBezTo>
                      <a:pt x="99" y="73"/>
                      <a:pt x="79" y="84"/>
                      <a:pt x="52" y="84"/>
                    </a:cubicBezTo>
                    <a:cubicBezTo>
                      <a:pt x="1" y="89"/>
                      <a:pt x="4" y="164"/>
                      <a:pt x="48" y="164"/>
                    </a:cubicBezTo>
                    <a:cubicBezTo>
                      <a:pt x="49" y="164"/>
                      <a:pt x="51" y="164"/>
                      <a:pt x="52" y="164"/>
                    </a:cubicBezTo>
                    <a:cubicBezTo>
                      <a:pt x="130" y="155"/>
                      <a:pt x="178" y="104"/>
                      <a:pt x="221" y="41"/>
                    </a:cubicBezTo>
                    <a:cubicBezTo>
                      <a:pt x="233" y="23"/>
                      <a:pt x="216" y="1"/>
                      <a:pt x="198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41;p36">
                <a:extLst>
                  <a:ext uri="{FF2B5EF4-FFF2-40B4-BE49-F238E27FC236}">
                    <a16:creationId xmlns:a16="http://schemas.microsoft.com/office/drawing/2014/main" id="{D936546B-8DD7-2478-D016-EEDBE99C4794}"/>
                  </a:ext>
                </a:extLst>
              </p:cNvPr>
              <p:cNvSpPr/>
              <p:nvPr/>
            </p:nvSpPr>
            <p:spPr>
              <a:xfrm>
                <a:off x="3390963" y="2414743"/>
                <a:ext cx="6103" cy="4566"/>
              </a:xfrm>
              <a:custGeom>
                <a:avLst/>
                <a:gdLst/>
                <a:ahLst/>
                <a:cxnLst/>
                <a:rect l="l" t="t" r="r" b="b"/>
                <a:pathLst>
                  <a:path w="139" h="104" extrusionOk="0">
                    <a:moveTo>
                      <a:pt x="98" y="1"/>
                    </a:moveTo>
                    <a:cubicBezTo>
                      <a:pt x="92" y="1"/>
                      <a:pt x="86" y="2"/>
                      <a:pt x="80" y="4"/>
                    </a:cubicBezTo>
                    <a:cubicBezTo>
                      <a:pt x="52" y="7"/>
                      <a:pt x="28" y="23"/>
                      <a:pt x="12" y="51"/>
                    </a:cubicBezTo>
                    <a:cubicBezTo>
                      <a:pt x="1" y="66"/>
                      <a:pt x="9" y="86"/>
                      <a:pt x="20" y="98"/>
                    </a:cubicBezTo>
                    <a:cubicBezTo>
                      <a:pt x="27" y="102"/>
                      <a:pt x="35" y="104"/>
                      <a:pt x="42" y="104"/>
                    </a:cubicBezTo>
                    <a:cubicBezTo>
                      <a:pt x="52" y="104"/>
                      <a:pt x="61" y="101"/>
                      <a:pt x="67" y="94"/>
                    </a:cubicBezTo>
                    <a:lnTo>
                      <a:pt x="72" y="90"/>
                    </a:lnTo>
                    <a:cubicBezTo>
                      <a:pt x="76" y="90"/>
                      <a:pt x="76" y="86"/>
                      <a:pt x="76" y="86"/>
                    </a:cubicBezTo>
                    <a:lnTo>
                      <a:pt x="91" y="86"/>
                    </a:lnTo>
                    <a:cubicBezTo>
                      <a:pt x="93" y="86"/>
                      <a:pt x="95" y="86"/>
                      <a:pt x="96" y="86"/>
                    </a:cubicBezTo>
                    <a:cubicBezTo>
                      <a:pt x="122" y="86"/>
                      <a:pt x="138" y="61"/>
                      <a:pt x="135" y="39"/>
                    </a:cubicBezTo>
                    <a:cubicBezTo>
                      <a:pt x="135" y="27"/>
                      <a:pt x="127" y="15"/>
                      <a:pt x="119" y="7"/>
                    </a:cubicBezTo>
                    <a:cubicBezTo>
                      <a:pt x="112" y="3"/>
                      <a:pt x="106" y="1"/>
                      <a:pt x="98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42;p36">
                <a:extLst>
                  <a:ext uri="{FF2B5EF4-FFF2-40B4-BE49-F238E27FC236}">
                    <a16:creationId xmlns:a16="http://schemas.microsoft.com/office/drawing/2014/main" id="{0955E2AE-1403-EAA3-94AF-5779ADA774BA}"/>
                  </a:ext>
                </a:extLst>
              </p:cNvPr>
              <p:cNvSpPr/>
              <p:nvPr/>
            </p:nvSpPr>
            <p:spPr>
              <a:xfrm>
                <a:off x="3387319" y="2516248"/>
                <a:ext cx="4215" cy="3863"/>
              </a:xfrm>
              <a:custGeom>
                <a:avLst/>
                <a:gdLst/>
                <a:ahLst/>
                <a:cxnLst/>
                <a:rect l="l" t="t" r="r" b="b"/>
                <a:pathLst>
                  <a:path w="96" h="88" extrusionOk="0">
                    <a:moveTo>
                      <a:pt x="54" y="1"/>
                    </a:moveTo>
                    <a:cubicBezTo>
                      <a:pt x="42" y="1"/>
                      <a:pt x="30" y="5"/>
                      <a:pt x="21" y="12"/>
                    </a:cubicBezTo>
                    <a:cubicBezTo>
                      <a:pt x="17" y="16"/>
                      <a:pt x="13" y="20"/>
                      <a:pt x="8" y="24"/>
                    </a:cubicBezTo>
                    <a:cubicBezTo>
                      <a:pt x="1" y="36"/>
                      <a:pt x="1" y="51"/>
                      <a:pt x="8" y="63"/>
                    </a:cubicBezTo>
                    <a:cubicBezTo>
                      <a:pt x="13" y="67"/>
                      <a:pt x="17" y="71"/>
                      <a:pt x="21" y="75"/>
                    </a:cubicBezTo>
                    <a:cubicBezTo>
                      <a:pt x="31" y="83"/>
                      <a:pt x="41" y="87"/>
                      <a:pt x="52" y="87"/>
                    </a:cubicBezTo>
                    <a:cubicBezTo>
                      <a:pt x="58" y="87"/>
                      <a:pt x="65" y="86"/>
                      <a:pt x="72" y="83"/>
                    </a:cubicBezTo>
                    <a:cubicBezTo>
                      <a:pt x="84" y="79"/>
                      <a:pt x="95" y="60"/>
                      <a:pt x="95" y="43"/>
                    </a:cubicBezTo>
                    <a:cubicBezTo>
                      <a:pt x="95" y="27"/>
                      <a:pt x="88" y="16"/>
                      <a:pt x="75" y="7"/>
                    </a:cubicBezTo>
                    <a:cubicBezTo>
                      <a:pt x="69" y="3"/>
                      <a:pt x="62" y="1"/>
                      <a:pt x="54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43;p36">
                <a:extLst>
                  <a:ext uri="{FF2B5EF4-FFF2-40B4-BE49-F238E27FC236}">
                    <a16:creationId xmlns:a16="http://schemas.microsoft.com/office/drawing/2014/main" id="{1BAF9556-45B8-B93B-4F1D-E70C106425C5}"/>
                  </a:ext>
                </a:extLst>
              </p:cNvPr>
              <p:cNvSpPr/>
              <p:nvPr/>
            </p:nvSpPr>
            <p:spPr>
              <a:xfrm>
                <a:off x="3363742" y="2501145"/>
                <a:ext cx="70731" cy="7068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61" extrusionOk="0">
                    <a:moveTo>
                      <a:pt x="54" y="1"/>
                    </a:moveTo>
                    <a:cubicBezTo>
                      <a:pt x="46" y="1"/>
                      <a:pt x="37" y="1"/>
                      <a:pt x="29" y="1"/>
                    </a:cubicBezTo>
                    <a:cubicBezTo>
                      <a:pt x="5" y="1"/>
                      <a:pt x="1" y="40"/>
                      <a:pt x="24" y="44"/>
                    </a:cubicBezTo>
                    <a:cubicBezTo>
                      <a:pt x="297" y="80"/>
                      <a:pt x="538" y="154"/>
                      <a:pt x="814" y="154"/>
                    </a:cubicBezTo>
                    <a:cubicBezTo>
                      <a:pt x="849" y="154"/>
                      <a:pt x="1083" y="161"/>
                      <a:pt x="1283" y="161"/>
                    </a:cubicBezTo>
                    <a:cubicBezTo>
                      <a:pt x="1440" y="161"/>
                      <a:pt x="1576" y="157"/>
                      <a:pt x="1580" y="143"/>
                    </a:cubicBezTo>
                    <a:cubicBezTo>
                      <a:pt x="1580" y="148"/>
                      <a:pt x="1584" y="151"/>
                      <a:pt x="1589" y="151"/>
                    </a:cubicBezTo>
                    <a:cubicBezTo>
                      <a:pt x="1591" y="151"/>
                      <a:pt x="1594" y="150"/>
                      <a:pt x="1596" y="147"/>
                    </a:cubicBezTo>
                    <a:cubicBezTo>
                      <a:pt x="1599" y="143"/>
                      <a:pt x="1603" y="135"/>
                      <a:pt x="1607" y="131"/>
                    </a:cubicBezTo>
                    <a:cubicBezTo>
                      <a:pt x="1611" y="123"/>
                      <a:pt x="1607" y="115"/>
                      <a:pt x="1603" y="115"/>
                    </a:cubicBezTo>
                    <a:cubicBezTo>
                      <a:pt x="1516" y="84"/>
                      <a:pt x="1414" y="75"/>
                      <a:pt x="1311" y="75"/>
                    </a:cubicBezTo>
                    <a:cubicBezTo>
                      <a:pt x="1186" y="75"/>
                      <a:pt x="1058" y="87"/>
                      <a:pt x="945" y="87"/>
                    </a:cubicBezTo>
                    <a:cubicBezTo>
                      <a:pt x="937" y="87"/>
                      <a:pt x="929" y="87"/>
                      <a:pt x="920" y="87"/>
                    </a:cubicBezTo>
                    <a:cubicBezTo>
                      <a:pt x="629" y="80"/>
                      <a:pt x="344" y="1"/>
                      <a:pt x="54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44;p36">
                <a:extLst>
                  <a:ext uri="{FF2B5EF4-FFF2-40B4-BE49-F238E27FC236}">
                    <a16:creationId xmlns:a16="http://schemas.microsoft.com/office/drawing/2014/main" id="{0155A524-7458-6D00-5851-1083E5E176C8}"/>
                  </a:ext>
                </a:extLst>
              </p:cNvPr>
              <p:cNvSpPr/>
              <p:nvPr/>
            </p:nvSpPr>
            <p:spPr>
              <a:xfrm>
                <a:off x="3413355" y="2483276"/>
                <a:ext cx="10713" cy="2678"/>
              </a:xfrm>
              <a:custGeom>
                <a:avLst/>
                <a:gdLst/>
                <a:ahLst/>
                <a:cxnLst/>
                <a:rect l="l" t="t" r="r" b="b"/>
                <a:pathLst>
                  <a:path w="244" h="61" extrusionOk="0">
                    <a:moveTo>
                      <a:pt x="20" y="0"/>
                    </a:moveTo>
                    <a:cubicBezTo>
                      <a:pt x="3" y="0"/>
                      <a:pt x="1" y="25"/>
                      <a:pt x="16" y="29"/>
                    </a:cubicBezTo>
                    <a:cubicBezTo>
                      <a:pt x="83" y="53"/>
                      <a:pt x="145" y="60"/>
                      <a:pt x="213" y="60"/>
                    </a:cubicBezTo>
                    <a:cubicBezTo>
                      <a:pt x="214" y="61"/>
                      <a:pt x="215" y="61"/>
                      <a:pt x="216" y="61"/>
                    </a:cubicBezTo>
                    <a:cubicBezTo>
                      <a:pt x="244" y="61"/>
                      <a:pt x="243" y="17"/>
                      <a:pt x="213" y="17"/>
                    </a:cubicBezTo>
                    <a:cubicBezTo>
                      <a:pt x="198" y="18"/>
                      <a:pt x="183" y="18"/>
                      <a:pt x="168" y="18"/>
                    </a:cubicBezTo>
                    <a:cubicBezTo>
                      <a:pt x="120" y="18"/>
                      <a:pt x="72" y="13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845;p36">
                <a:extLst>
                  <a:ext uri="{FF2B5EF4-FFF2-40B4-BE49-F238E27FC236}">
                    <a16:creationId xmlns:a16="http://schemas.microsoft.com/office/drawing/2014/main" id="{BE96CAA7-AE91-3172-7F11-ABE598BF5866}"/>
                  </a:ext>
                </a:extLst>
              </p:cNvPr>
              <p:cNvSpPr/>
              <p:nvPr/>
            </p:nvSpPr>
            <p:spPr>
              <a:xfrm>
                <a:off x="3403476" y="2412284"/>
                <a:ext cx="3468" cy="176"/>
              </a:xfrm>
              <a:custGeom>
                <a:avLst/>
                <a:gdLst/>
                <a:ahLst/>
                <a:cxnLst/>
                <a:rect l="l" t="t" r="r" b="b"/>
                <a:pathLst>
                  <a:path w="79" h="4" extrusionOk="0">
                    <a:moveTo>
                      <a:pt x="0" y="0"/>
                    </a:moveTo>
                    <a:lnTo>
                      <a:pt x="0" y="4"/>
                    </a:lnTo>
                    <a:lnTo>
                      <a:pt x="75" y="4"/>
                    </a:lnTo>
                    <a:cubicBezTo>
                      <a:pt x="79" y="4"/>
                      <a:pt x="79" y="0"/>
                      <a:pt x="75" y="0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46;p36">
                <a:extLst>
                  <a:ext uri="{FF2B5EF4-FFF2-40B4-BE49-F238E27FC236}">
                    <a16:creationId xmlns:a16="http://schemas.microsoft.com/office/drawing/2014/main" id="{741A631B-C4EE-6C05-E90F-8C8530EF2E3D}"/>
                  </a:ext>
                </a:extLst>
              </p:cNvPr>
              <p:cNvSpPr/>
              <p:nvPr/>
            </p:nvSpPr>
            <p:spPr>
              <a:xfrm>
                <a:off x="3373972" y="2572356"/>
                <a:ext cx="19801" cy="4259"/>
              </a:xfrm>
              <a:custGeom>
                <a:avLst/>
                <a:gdLst/>
                <a:ahLst/>
                <a:cxnLst/>
                <a:rect l="l" t="t" r="r" b="b"/>
                <a:pathLst>
                  <a:path w="451" h="97" extrusionOk="0">
                    <a:moveTo>
                      <a:pt x="40" y="1"/>
                    </a:moveTo>
                    <a:cubicBezTo>
                      <a:pt x="13" y="4"/>
                      <a:pt x="1" y="40"/>
                      <a:pt x="24" y="56"/>
                    </a:cubicBezTo>
                    <a:cubicBezTo>
                      <a:pt x="84" y="89"/>
                      <a:pt x="159" y="96"/>
                      <a:pt x="235" y="96"/>
                    </a:cubicBezTo>
                    <a:cubicBezTo>
                      <a:pt x="295" y="96"/>
                      <a:pt x="355" y="92"/>
                      <a:pt x="407" y="92"/>
                    </a:cubicBezTo>
                    <a:cubicBezTo>
                      <a:pt x="451" y="92"/>
                      <a:pt x="451" y="20"/>
                      <a:pt x="407" y="20"/>
                    </a:cubicBezTo>
                    <a:lnTo>
                      <a:pt x="222" y="20"/>
                    </a:lnTo>
                    <a:cubicBezTo>
                      <a:pt x="163" y="17"/>
                      <a:pt x="99" y="1"/>
                      <a:pt x="40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47;p36">
                <a:extLst>
                  <a:ext uri="{FF2B5EF4-FFF2-40B4-BE49-F238E27FC236}">
                    <a16:creationId xmlns:a16="http://schemas.microsoft.com/office/drawing/2014/main" id="{C7E26B05-9540-4E33-8599-6CED21F76619}"/>
                  </a:ext>
                </a:extLst>
              </p:cNvPr>
              <p:cNvSpPr/>
              <p:nvPr/>
            </p:nvSpPr>
            <p:spPr>
              <a:xfrm>
                <a:off x="3354654" y="2621704"/>
                <a:ext cx="21689" cy="4961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13" extrusionOk="0">
                    <a:moveTo>
                      <a:pt x="457" y="1"/>
                    </a:moveTo>
                    <a:cubicBezTo>
                      <a:pt x="454" y="1"/>
                      <a:pt x="452" y="1"/>
                      <a:pt x="449" y="2"/>
                    </a:cubicBezTo>
                    <a:cubicBezTo>
                      <a:pt x="302" y="25"/>
                      <a:pt x="156" y="49"/>
                      <a:pt x="14" y="88"/>
                    </a:cubicBezTo>
                    <a:cubicBezTo>
                      <a:pt x="0" y="92"/>
                      <a:pt x="6" y="112"/>
                      <a:pt x="19" y="112"/>
                    </a:cubicBezTo>
                    <a:cubicBezTo>
                      <a:pt x="21" y="112"/>
                      <a:pt x="22" y="112"/>
                      <a:pt x="23" y="112"/>
                    </a:cubicBezTo>
                    <a:cubicBezTo>
                      <a:pt x="165" y="80"/>
                      <a:pt x="311" y="68"/>
                      <a:pt x="457" y="53"/>
                    </a:cubicBezTo>
                    <a:cubicBezTo>
                      <a:pt x="494" y="49"/>
                      <a:pt x="489" y="1"/>
                      <a:pt x="457" y="1"/>
                    </a:cubicBezTo>
                    <a:close/>
                  </a:path>
                </a:pathLst>
              </a:custGeom>
              <a:solidFill>
                <a:srgbClr val="CA7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48;p36">
                <a:extLst>
                  <a:ext uri="{FF2B5EF4-FFF2-40B4-BE49-F238E27FC236}">
                    <a16:creationId xmlns:a16="http://schemas.microsoft.com/office/drawing/2014/main" id="{09E37BAD-0987-8BC6-4861-501309D93537}"/>
                  </a:ext>
                </a:extLst>
              </p:cNvPr>
              <p:cNvSpPr/>
              <p:nvPr/>
            </p:nvSpPr>
            <p:spPr>
              <a:xfrm rot="270453">
                <a:off x="3084623" y="2723803"/>
                <a:ext cx="582366" cy="84998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13172" extrusionOk="0">
                    <a:moveTo>
                      <a:pt x="7905" y="0"/>
                    </a:moveTo>
                    <a:cubicBezTo>
                      <a:pt x="3356" y="0"/>
                      <a:pt x="423" y="578"/>
                      <a:pt x="423" y="578"/>
                    </a:cubicBezTo>
                    <a:cubicBezTo>
                      <a:pt x="0" y="3956"/>
                      <a:pt x="916" y="12998"/>
                      <a:pt x="916" y="12998"/>
                    </a:cubicBezTo>
                    <a:cubicBezTo>
                      <a:pt x="2841" y="13128"/>
                      <a:pt x="5005" y="13171"/>
                      <a:pt x="7036" y="13171"/>
                    </a:cubicBezTo>
                    <a:cubicBezTo>
                      <a:pt x="11097" y="13171"/>
                      <a:pt x="14623" y="12998"/>
                      <a:pt x="14623" y="12998"/>
                    </a:cubicBezTo>
                    <a:cubicBezTo>
                      <a:pt x="14623" y="12998"/>
                      <a:pt x="15594" y="4939"/>
                      <a:pt x="14749" y="436"/>
                    </a:cubicBezTo>
                    <a:cubicBezTo>
                      <a:pt x="12229" y="113"/>
                      <a:pt x="9910" y="0"/>
                      <a:pt x="79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" name="Google Shape;849;p36">
              <a:extLst>
                <a:ext uri="{FF2B5EF4-FFF2-40B4-BE49-F238E27FC236}">
                  <a16:creationId xmlns:a16="http://schemas.microsoft.com/office/drawing/2014/main" id="{3D094EB6-1986-CACD-D11A-677C92020CF9}"/>
                </a:ext>
              </a:extLst>
            </p:cNvPr>
            <p:cNvSpPr/>
            <p:nvPr/>
          </p:nvSpPr>
          <p:spPr>
            <a:xfrm>
              <a:off x="721500" y="4632187"/>
              <a:ext cx="438063" cy="179112"/>
            </a:xfrm>
            <a:custGeom>
              <a:avLst/>
              <a:gdLst/>
              <a:ahLst/>
              <a:cxnLst/>
              <a:rect l="l" t="t" r="r" b="b"/>
              <a:pathLst>
                <a:path w="12038" h="4922" extrusionOk="0">
                  <a:moveTo>
                    <a:pt x="1915" y="0"/>
                  </a:moveTo>
                  <a:lnTo>
                    <a:pt x="1" y="2052"/>
                  </a:lnTo>
                  <a:lnTo>
                    <a:pt x="3284" y="4649"/>
                  </a:lnTo>
                  <a:lnTo>
                    <a:pt x="12038" y="4921"/>
                  </a:lnTo>
                  <a:cubicBezTo>
                    <a:pt x="12038" y="4921"/>
                    <a:pt x="6701" y="3272"/>
                    <a:pt x="5947" y="3272"/>
                  </a:cubicBezTo>
                  <a:cubicBezTo>
                    <a:pt x="5918" y="3272"/>
                    <a:pt x="5896" y="3274"/>
                    <a:pt x="5881" y="3279"/>
                  </a:cubicBezTo>
                  <a:cubicBezTo>
                    <a:pt x="5871" y="3282"/>
                    <a:pt x="5860" y="3284"/>
                    <a:pt x="5847" y="3284"/>
                  </a:cubicBezTo>
                  <a:cubicBezTo>
                    <a:pt x="5350" y="3284"/>
                    <a:pt x="3008" y="683"/>
                    <a:pt x="3008" y="683"/>
                  </a:cubicBezTo>
                  <a:lnTo>
                    <a:pt x="19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50;p36">
              <a:extLst>
                <a:ext uri="{FF2B5EF4-FFF2-40B4-BE49-F238E27FC236}">
                  <a16:creationId xmlns:a16="http://schemas.microsoft.com/office/drawing/2014/main" id="{F69F430D-417D-C556-E1D6-C7EB8C675EF8}"/>
                </a:ext>
              </a:extLst>
            </p:cNvPr>
            <p:cNvSpPr/>
            <p:nvPr/>
          </p:nvSpPr>
          <p:spPr>
            <a:xfrm>
              <a:off x="1277260" y="1702962"/>
              <a:ext cx="569758" cy="666883"/>
            </a:xfrm>
            <a:custGeom>
              <a:avLst/>
              <a:gdLst/>
              <a:ahLst/>
              <a:cxnLst/>
              <a:rect l="l" t="t" r="r" b="b"/>
              <a:pathLst>
                <a:path w="15657" h="18326" extrusionOk="0">
                  <a:moveTo>
                    <a:pt x="1473" y="1"/>
                  </a:moveTo>
                  <a:cubicBezTo>
                    <a:pt x="1351" y="1"/>
                    <a:pt x="1257" y="11"/>
                    <a:pt x="1193" y="34"/>
                  </a:cubicBezTo>
                  <a:cubicBezTo>
                    <a:pt x="0" y="460"/>
                    <a:pt x="88" y="16878"/>
                    <a:pt x="88" y="16878"/>
                  </a:cubicBezTo>
                  <a:lnTo>
                    <a:pt x="15486" y="18326"/>
                  </a:lnTo>
                  <a:lnTo>
                    <a:pt x="14038" y="11096"/>
                  </a:lnTo>
                  <a:cubicBezTo>
                    <a:pt x="14038" y="11096"/>
                    <a:pt x="15657" y="5907"/>
                    <a:pt x="15060" y="4628"/>
                  </a:cubicBezTo>
                  <a:cubicBezTo>
                    <a:pt x="14496" y="3421"/>
                    <a:pt x="3641" y="1"/>
                    <a:pt x="14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51;p36">
              <a:extLst>
                <a:ext uri="{FF2B5EF4-FFF2-40B4-BE49-F238E27FC236}">
                  <a16:creationId xmlns:a16="http://schemas.microsoft.com/office/drawing/2014/main" id="{502D6CE9-F0B6-9056-A228-D875B3F1B069}"/>
                </a:ext>
              </a:extLst>
            </p:cNvPr>
            <p:cNvSpPr/>
            <p:nvPr/>
          </p:nvSpPr>
          <p:spPr>
            <a:xfrm>
              <a:off x="1432092" y="1893019"/>
              <a:ext cx="411935" cy="585115"/>
            </a:xfrm>
            <a:custGeom>
              <a:avLst/>
              <a:gdLst/>
              <a:ahLst/>
              <a:cxnLst/>
              <a:rect l="l" t="t" r="r" b="b"/>
              <a:pathLst>
                <a:path w="11320" h="16079" extrusionOk="0">
                  <a:moveTo>
                    <a:pt x="8169" y="1"/>
                  </a:moveTo>
                  <a:cubicBezTo>
                    <a:pt x="7743" y="1788"/>
                    <a:pt x="3406" y="5190"/>
                    <a:pt x="3406" y="5190"/>
                  </a:cubicBezTo>
                  <a:cubicBezTo>
                    <a:pt x="3406" y="5190"/>
                    <a:pt x="3514" y="4102"/>
                    <a:pt x="2644" y="4102"/>
                  </a:cubicBezTo>
                  <a:cubicBezTo>
                    <a:pt x="2426" y="4102"/>
                    <a:pt x="2146" y="4171"/>
                    <a:pt x="1788" y="4342"/>
                  </a:cubicBezTo>
                  <a:cubicBezTo>
                    <a:pt x="0" y="5190"/>
                    <a:pt x="2641" y="6978"/>
                    <a:pt x="2641" y="6978"/>
                  </a:cubicBezTo>
                  <a:lnTo>
                    <a:pt x="1701" y="16079"/>
                  </a:lnTo>
                  <a:lnTo>
                    <a:pt x="3659" y="15740"/>
                  </a:lnTo>
                  <a:lnTo>
                    <a:pt x="4850" y="11315"/>
                  </a:lnTo>
                  <a:cubicBezTo>
                    <a:pt x="4850" y="11315"/>
                    <a:pt x="6401" y="11678"/>
                    <a:pt x="7974" y="11678"/>
                  </a:cubicBezTo>
                  <a:cubicBezTo>
                    <a:pt x="9634" y="11678"/>
                    <a:pt x="11319" y="11274"/>
                    <a:pt x="11231" y="9614"/>
                  </a:cubicBezTo>
                  <a:cubicBezTo>
                    <a:pt x="11062" y="6382"/>
                    <a:pt x="8169" y="1"/>
                    <a:pt x="8169" y="1"/>
                  </a:cubicBezTo>
                  <a:close/>
                </a:path>
              </a:pathLst>
            </a:custGeom>
            <a:solidFill>
              <a:srgbClr val="FFB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52;p36">
              <a:extLst>
                <a:ext uri="{FF2B5EF4-FFF2-40B4-BE49-F238E27FC236}">
                  <a16:creationId xmlns:a16="http://schemas.microsoft.com/office/drawing/2014/main" id="{409CEF8C-2D05-21FB-EFCC-C26FF21E31BC}"/>
                </a:ext>
              </a:extLst>
            </p:cNvPr>
            <p:cNvSpPr/>
            <p:nvPr/>
          </p:nvSpPr>
          <p:spPr>
            <a:xfrm>
              <a:off x="1562617" y="2556633"/>
              <a:ext cx="582386" cy="657058"/>
            </a:xfrm>
            <a:custGeom>
              <a:avLst/>
              <a:gdLst/>
              <a:ahLst/>
              <a:cxnLst/>
              <a:rect l="l" t="t" r="r" b="b"/>
              <a:pathLst>
                <a:path w="16004" h="18056" extrusionOk="0">
                  <a:moveTo>
                    <a:pt x="549" y="0"/>
                  </a:moveTo>
                  <a:lnTo>
                    <a:pt x="1" y="12310"/>
                  </a:lnTo>
                  <a:lnTo>
                    <a:pt x="15459" y="18056"/>
                  </a:lnTo>
                  <a:lnTo>
                    <a:pt x="16003" y="15865"/>
                  </a:lnTo>
                  <a:cubicBezTo>
                    <a:pt x="16003" y="15865"/>
                    <a:pt x="4926" y="11216"/>
                    <a:pt x="4377" y="10944"/>
                  </a:cubicBezTo>
                  <a:cubicBezTo>
                    <a:pt x="3832" y="10668"/>
                    <a:pt x="549" y="410"/>
                    <a:pt x="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53;p36">
              <a:extLst>
                <a:ext uri="{FF2B5EF4-FFF2-40B4-BE49-F238E27FC236}">
                  <a16:creationId xmlns:a16="http://schemas.microsoft.com/office/drawing/2014/main" id="{D77345A4-D4EE-2EEC-117C-94E3F87A008B}"/>
                </a:ext>
              </a:extLst>
            </p:cNvPr>
            <p:cNvSpPr/>
            <p:nvPr/>
          </p:nvSpPr>
          <p:spPr>
            <a:xfrm>
              <a:off x="1385260" y="2449178"/>
              <a:ext cx="385370" cy="770995"/>
            </a:xfrm>
            <a:custGeom>
              <a:avLst/>
              <a:gdLst/>
              <a:ahLst/>
              <a:cxnLst/>
              <a:rect l="l" t="t" r="r" b="b"/>
              <a:pathLst>
                <a:path w="10590" h="21187" extrusionOk="0">
                  <a:moveTo>
                    <a:pt x="5131" y="1"/>
                  </a:moveTo>
                  <a:lnTo>
                    <a:pt x="1" y="1533"/>
                  </a:lnTo>
                  <a:lnTo>
                    <a:pt x="1966" y="19659"/>
                  </a:lnTo>
                  <a:lnTo>
                    <a:pt x="6442" y="21186"/>
                  </a:lnTo>
                  <a:lnTo>
                    <a:pt x="10589" y="6880"/>
                  </a:lnTo>
                  <a:lnTo>
                    <a:pt x="51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54;p36">
              <a:extLst>
                <a:ext uri="{FF2B5EF4-FFF2-40B4-BE49-F238E27FC236}">
                  <a16:creationId xmlns:a16="http://schemas.microsoft.com/office/drawing/2014/main" id="{C284C1C9-2608-7F76-4945-3B91BB4FA414}"/>
                </a:ext>
              </a:extLst>
            </p:cNvPr>
            <p:cNvSpPr/>
            <p:nvPr/>
          </p:nvSpPr>
          <p:spPr>
            <a:xfrm>
              <a:off x="791147" y="3164536"/>
              <a:ext cx="1115062" cy="1537405"/>
            </a:xfrm>
            <a:custGeom>
              <a:avLst/>
              <a:gdLst/>
              <a:ahLst/>
              <a:cxnLst/>
              <a:rect l="l" t="t" r="r" b="b"/>
              <a:pathLst>
                <a:path w="30642" h="42248" extrusionOk="0">
                  <a:moveTo>
                    <a:pt x="18293" y="0"/>
                  </a:moveTo>
                  <a:cubicBezTo>
                    <a:pt x="18293" y="0"/>
                    <a:pt x="10944" y="1898"/>
                    <a:pt x="12858" y="11745"/>
                  </a:cubicBezTo>
                  <a:cubicBezTo>
                    <a:pt x="10669" y="20088"/>
                    <a:pt x="9441" y="26516"/>
                    <a:pt x="9441" y="26516"/>
                  </a:cubicBezTo>
                  <a:lnTo>
                    <a:pt x="1" y="40333"/>
                  </a:lnTo>
                  <a:lnTo>
                    <a:pt x="1232" y="41426"/>
                  </a:lnTo>
                  <a:lnTo>
                    <a:pt x="13951" y="26789"/>
                  </a:lnTo>
                  <a:lnTo>
                    <a:pt x="18605" y="13658"/>
                  </a:lnTo>
                  <a:lnTo>
                    <a:pt x="24623" y="25151"/>
                  </a:lnTo>
                  <a:cubicBezTo>
                    <a:pt x="24623" y="25151"/>
                    <a:pt x="23665" y="35546"/>
                    <a:pt x="29272" y="42247"/>
                  </a:cubicBezTo>
                  <a:cubicBezTo>
                    <a:pt x="30503" y="41426"/>
                    <a:pt x="30641" y="41016"/>
                    <a:pt x="30641" y="41016"/>
                  </a:cubicBezTo>
                  <a:lnTo>
                    <a:pt x="22769" y="1527"/>
                  </a:lnTo>
                  <a:lnTo>
                    <a:pt x="182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55;p36">
              <a:extLst>
                <a:ext uri="{FF2B5EF4-FFF2-40B4-BE49-F238E27FC236}">
                  <a16:creationId xmlns:a16="http://schemas.microsoft.com/office/drawing/2014/main" id="{246814F3-81BA-AA5A-AA73-70143A56FEB6}"/>
                </a:ext>
              </a:extLst>
            </p:cNvPr>
            <p:cNvSpPr/>
            <p:nvPr/>
          </p:nvSpPr>
          <p:spPr>
            <a:xfrm>
              <a:off x="1856272" y="4657004"/>
              <a:ext cx="388245" cy="159315"/>
            </a:xfrm>
            <a:custGeom>
              <a:avLst/>
              <a:gdLst/>
              <a:ahLst/>
              <a:cxnLst/>
              <a:rect l="l" t="t" r="r" b="b"/>
              <a:pathLst>
                <a:path w="10669" h="4378" extrusionOk="0">
                  <a:moveTo>
                    <a:pt x="1370" y="1"/>
                  </a:moveTo>
                  <a:lnTo>
                    <a:pt x="1" y="1232"/>
                  </a:lnTo>
                  <a:lnTo>
                    <a:pt x="2053" y="4378"/>
                  </a:lnTo>
                  <a:lnTo>
                    <a:pt x="10669" y="139"/>
                  </a:lnTo>
                  <a:lnTo>
                    <a:pt x="2736" y="1094"/>
                  </a:lnTo>
                  <a:lnTo>
                    <a:pt x="1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6;p36">
              <a:extLst>
                <a:ext uri="{FF2B5EF4-FFF2-40B4-BE49-F238E27FC236}">
                  <a16:creationId xmlns:a16="http://schemas.microsoft.com/office/drawing/2014/main" id="{E2C3D3DF-6887-B99D-BACF-67F5D0AF979F}"/>
                </a:ext>
              </a:extLst>
            </p:cNvPr>
            <p:cNvSpPr/>
            <p:nvPr/>
          </p:nvSpPr>
          <p:spPr>
            <a:xfrm>
              <a:off x="2125109" y="3133934"/>
              <a:ext cx="223944" cy="203384"/>
            </a:xfrm>
            <a:custGeom>
              <a:avLst/>
              <a:gdLst/>
              <a:ahLst/>
              <a:cxnLst/>
              <a:rect l="l" t="t" r="r" b="b"/>
              <a:pathLst>
                <a:path w="6154" h="5589" extrusionOk="0">
                  <a:moveTo>
                    <a:pt x="545" y="0"/>
                  </a:moveTo>
                  <a:lnTo>
                    <a:pt x="1" y="2191"/>
                  </a:lnTo>
                  <a:lnTo>
                    <a:pt x="135" y="4787"/>
                  </a:lnTo>
                  <a:cubicBezTo>
                    <a:pt x="135" y="4787"/>
                    <a:pt x="795" y="5588"/>
                    <a:pt x="1754" y="5588"/>
                  </a:cubicBezTo>
                  <a:cubicBezTo>
                    <a:pt x="2430" y="5588"/>
                    <a:pt x="3255" y="5190"/>
                    <a:pt x="4102" y="3832"/>
                  </a:cubicBezTo>
                  <a:cubicBezTo>
                    <a:pt x="6153" y="549"/>
                    <a:pt x="545" y="0"/>
                    <a:pt x="545" y="0"/>
                  </a:cubicBezTo>
                  <a:close/>
                </a:path>
              </a:pathLst>
            </a:custGeom>
            <a:solidFill>
              <a:srgbClr val="FFB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57;p36">
              <a:extLst>
                <a:ext uri="{FF2B5EF4-FFF2-40B4-BE49-F238E27FC236}">
                  <a16:creationId xmlns:a16="http://schemas.microsoft.com/office/drawing/2014/main" id="{63702C63-823A-1606-579B-AC2F27E31213}"/>
                </a:ext>
              </a:extLst>
            </p:cNvPr>
            <p:cNvSpPr/>
            <p:nvPr/>
          </p:nvSpPr>
          <p:spPr>
            <a:xfrm>
              <a:off x="2100110" y="3156640"/>
              <a:ext cx="204112" cy="167976"/>
            </a:xfrm>
            <a:custGeom>
              <a:avLst/>
              <a:gdLst/>
              <a:ahLst/>
              <a:cxnLst/>
              <a:rect l="l" t="t" r="r" b="b"/>
              <a:pathLst>
                <a:path w="5609" h="4616" extrusionOk="0">
                  <a:moveTo>
                    <a:pt x="3488" y="0"/>
                  </a:moveTo>
                  <a:cubicBezTo>
                    <a:pt x="2192" y="0"/>
                    <a:pt x="550" y="607"/>
                    <a:pt x="550" y="607"/>
                  </a:cubicBezTo>
                  <a:lnTo>
                    <a:pt x="1" y="2249"/>
                  </a:lnTo>
                  <a:cubicBezTo>
                    <a:pt x="1" y="2249"/>
                    <a:pt x="960" y="3618"/>
                    <a:pt x="2330" y="4440"/>
                  </a:cubicBezTo>
                  <a:cubicBezTo>
                    <a:pt x="2535" y="4563"/>
                    <a:pt x="2700" y="4615"/>
                    <a:pt x="2832" y="4615"/>
                  </a:cubicBezTo>
                  <a:cubicBezTo>
                    <a:pt x="3581" y="4615"/>
                    <a:pt x="3285" y="2936"/>
                    <a:pt x="3285" y="2936"/>
                  </a:cubicBezTo>
                  <a:cubicBezTo>
                    <a:pt x="3285" y="2936"/>
                    <a:pt x="5609" y="1977"/>
                    <a:pt x="4926" y="607"/>
                  </a:cubicBezTo>
                  <a:cubicBezTo>
                    <a:pt x="4699" y="152"/>
                    <a:pt x="4137" y="0"/>
                    <a:pt x="3488" y="0"/>
                  </a:cubicBezTo>
                  <a:close/>
                </a:path>
              </a:pathLst>
            </a:custGeom>
            <a:solidFill>
              <a:srgbClr val="FFBB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58;p36">
              <a:extLst>
                <a:ext uri="{FF2B5EF4-FFF2-40B4-BE49-F238E27FC236}">
                  <a16:creationId xmlns:a16="http://schemas.microsoft.com/office/drawing/2014/main" id="{0106D7E9-0F56-8C03-F0C2-C0A3725137DF}"/>
                </a:ext>
              </a:extLst>
            </p:cNvPr>
            <p:cNvSpPr/>
            <p:nvPr/>
          </p:nvSpPr>
          <p:spPr>
            <a:xfrm>
              <a:off x="1413243" y="2511802"/>
              <a:ext cx="706949" cy="726708"/>
            </a:xfrm>
            <a:custGeom>
              <a:avLst/>
              <a:gdLst/>
              <a:ahLst/>
              <a:cxnLst/>
              <a:rect l="l" t="t" r="r" b="b"/>
              <a:pathLst>
                <a:path w="19427" h="19970" extrusionOk="0">
                  <a:moveTo>
                    <a:pt x="3971" y="1"/>
                  </a:moveTo>
                  <a:lnTo>
                    <a:pt x="1" y="1642"/>
                  </a:lnTo>
                  <a:lnTo>
                    <a:pt x="5337" y="16004"/>
                  </a:lnTo>
                  <a:lnTo>
                    <a:pt x="18877" y="19970"/>
                  </a:lnTo>
                  <a:lnTo>
                    <a:pt x="19426" y="18328"/>
                  </a:lnTo>
                  <a:lnTo>
                    <a:pt x="7250" y="12587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59;p36">
              <a:extLst>
                <a:ext uri="{FF2B5EF4-FFF2-40B4-BE49-F238E27FC236}">
                  <a16:creationId xmlns:a16="http://schemas.microsoft.com/office/drawing/2014/main" id="{5B6DA875-161E-5E6D-EAF1-2545FCEECD0B}"/>
                </a:ext>
              </a:extLst>
            </p:cNvPr>
            <p:cNvSpPr/>
            <p:nvPr/>
          </p:nvSpPr>
          <p:spPr>
            <a:xfrm>
              <a:off x="1413243" y="2511802"/>
              <a:ext cx="715682" cy="735660"/>
            </a:xfrm>
            <a:custGeom>
              <a:avLst/>
              <a:gdLst/>
              <a:ahLst/>
              <a:cxnLst/>
              <a:rect l="l" t="t" r="r" b="b"/>
              <a:pathLst>
                <a:path w="19667" h="20216" extrusionOk="0">
                  <a:moveTo>
                    <a:pt x="3971" y="1"/>
                  </a:moveTo>
                  <a:lnTo>
                    <a:pt x="5527" y="6316"/>
                  </a:lnTo>
                  <a:lnTo>
                    <a:pt x="7113" y="12622"/>
                  </a:lnTo>
                  <a:lnTo>
                    <a:pt x="7128" y="12685"/>
                  </a:lnTo>
                  <a:lnTo>
                    <a:pt x="7192" y="12717"/>
                  </a:lnTo>
                  <a:cubicBezTo>
                    <a:pt x="11177" y="14645"/>
                    <a:pt x="15189" y="16523"/>
                    <a:pt x="19186" y="18432"/>
                  </a:cubicBezTo>
                  <a:lnTo>
                    <a:pt x="19186" y="18432"/>
                  </a:lnTo>
                  <a:lnTo>
                    <a:pt x="18752" y="19728"/>
                  </a:lnTo>
                  <a:lnTo>
                    <a:pt x="5457" y="15871"/>
                  </a:lnTo>
                  <a:lnTo>
                    <a:pt x="2768" y="8790"/>
                  </a:lnTo>
                  <a:lnTo>
                    <a:pt x="1" y="1642"/>
                  </a:lnTo>
                  <a:lnTo>
                    <a:pt x="2574" y="8861"/>
                  </a:lnTo>
                  <a:lnTo>
                    <a:pt x="5187" y="16059"/>
                  </a:lnTo>
                  <a:lnTo>
                    <a:pt x="5214" y="16134"/>
                  </a:lnTo>
                  <a:lnTo>
                    <a:pt x="5294" y="16158"/>
                  </a:lnTo>
                  <a:lnTo>
                    <a:pt x="18822" y="20164"/>
                  </a:lnTo>
                  <a:lnTo>
                    <a:pt x="19008" y="20215"/>
                  </a:lnTo>
                  <a:lnTo>
                    <a:pt x="19066" y="20033"/>
                  </a:lnTo>
                  <a:lnTo>
                    <a:pt x="19611" y="18392"/>
                  </a:lnTo>
                  <a:lnTo>
                    <a:pt x="19667" y="18226"/>
                  </a:lnTo>
                  <a:lnTo>
                    <a:pt x="19509" y="18155"/>
                  </a:lnTo>
                  <a:cubicBezTo>
                    <a:pt x="15462" y="16266"/>
                    <a:pt x="11429" y="14349"/>
                    <a:pt x="7371" y="12482"/>
                  </a:cubicBezTo>
                  <a:lnTo>
                    <a:pt x="7371" y="12482"/>
                  </a:lnTo>
                  <a:lnTo>
                    <a:pt x="5696" y="62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860;p36">
              <a:extLst>
                <a:ext uri="{FF2B5EF4-FFF2-40B4-BE49-F238E27FC236}">
                  <a16:creationId xmlns:a16="http://schemas.microsoft.com/office/drawing/2014/main" id="{388191BD-4EC9-E437-AA2B-F6DF6B89BEA8}"/>
                </a:ext>
              </a:extLst>
            </p:cNvPr>
            <p:cNvSpPr/>
            <p:nvPr/>
          </p:nvSpPr>
          <p:spPr>
            <a:xfrm>
              <a:off x="2272882" y="3396839"/>
              <a:ext cx="1531109" cy="703783"/>
            </a:xfrm>
            <a:custGeom>
              <a:avLst/>
              <a:gdLst/>
              <a:ahLst/>
              <a:cxnLst/>
              <a:rect l="l" t="t" r="r" b="b"/>
              <a:pathLst>
                <a:path w="42075" h="19340" extrusionOk="0">
                  <a:moveTo>
                    <a:pt x="41321" y="601"/>
                  </a:moveTo>
                  <a:lnTo>
                    <a:pt x="34170" y="18740"/>
                  </a:lnTo>
                  <a:lnTo>
                    <a:pt x="7771" y="18740"/>
                  </a:lnTo>
                  <a:lnTo>
                    <a:pt x="755" y="601"/>
                  </a:lnTo>
                  <a:close/>
                  <a:moveTo>
                    <a:pt x="316" y="1"/>
                  </a:moveTo>
                  <a:cubicBezTo>
                    <a:pt x="218" y="1"/>
                    <a:pt x="123" y="48"/>
                    <a:pt x="68" y="132"/>
                  </a:cubicBezTo>
                  <a:cubicBezTo>
                    <a:pt x="12" y="210"/>
                    <a:pt x="1" y="317"/>
                    <a:pt x="36" y="407"/>
                  </a:cubicBezTo>
                  <a:lnTo>
                    <a:pt x="7286" y="19146"/>
                  </a:lnTo>
                  <a:cubicBezTo>
                    <a:pt x="7329" y="19264"/>
                    <a:pt x="7440" y="19339"/>
                    <a:pt x="7566" y="19339"/>
                  </a:cubicBezTo>
                  <a:lnTo>
                    <a:pt x="34375" y="19339"/>
                  </a:lnTo>
                  <a:cubicBezTo>
                    <a:pt x="34497" y="19339"/>
                    <a:pt x="34607" y="19264"/>
                    <a:pt x="34655" y="19150"/>
                  </a:cubicBezTo>
                  <a:lnTo>
                    <a:pt x="42039" y="412"/>
                  </a:lnTo>
                  <a:cubicBezTo>
                    <a:pt x="42075" y="317"/>
                    <a:pt x="42062" y="214"/>
                    <a:pt x="42007" y="132"/>
                  </a:cubicBezTo>
                  <a:cubicBezTo>
                    <a:pt x="41952" y="48"/>
                    <a:pt x="41858" y="1"/>
                    <a:pt x="417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61;p36">
              <a:extLst>
                <a:ext uri="{FF2B5EF4-FFF2-40B4-BE49-F238E27FC236}">
                  <a16:creationId xmlns:a16="http://schemas.microsoft.com/office/drawing/2014/main" id="{0723B723-0A88-FCB3-2BF6-2241B27D714E}"/>
                </a:ext>
              </a:extLst>
            </p:cNvPr>
            <p:cNvSpPr/>
            <p:nvPr/>
          </p:nvSpPr>
          <p:spPr>
            <a:xfrm>
              <a:off x="2382338" y="4078684"/>
              <a:ext cx="1212115" cy="519649"/>
            </a:xfrm>
            <a:custGeom>
              <a:avLst/>
              <a:gdLst/>
              <a:ahLst/>
              <a:cxnLst/>
              <a:rect l="l" t="t" r="r" b="b"/>
              <a:pathLst>
                <a:path w="33309" h="14280" extrusionOk="0">
                  <a:moveTo>
                    <a:pt x="4557" y="0"/>
                  </a:moveTo>
                  <a:cubicBezTo>
                    <a:pt x="4429" y="0"/>
                    <a:pt x="4309" y="82"/>
                    <a:pt x="4270" y="210"/>
                  </a:cubicBezTo>
                  <a:lnTo>
                    <a:pt x="28" y="13889"/>
                  </a:lnTo>
                  <a:cubicBezTo>
                    <a:pt x="0" y="13980"/>
                    <a:pt x="20" y="14078"/>
                    <a:pt x="75" y="14157"/>
                  </a:cubicBezTo>
                  <a:cubicBezTo>
                    <a:pt x="130" y="14233"/>
                    <a:pt x="221" y="14280"/>
                    <a:pt x="316" y="14280"/>
                  </a:cubicBezTo>
                  <a:lnTo>
                    <a:pt x="33009" y="14280"/>
                  </a:lnTo>
                  <a:cubicBezTo>
                    <a:pt x="33174" y="14280"/>
                    <a:pt x="33309" y="14145"/>
                    <a:pt x="33309" y="13980"/>
                  </a:cubicBezTo>
                  <a:cubicBezTo>
                    <a:pt x="33309" y="13814"/>
                    <a:pt x="33174" y="13679"/>
                    <a:pt x="33009" y="13679"/>
                  </a:cubicBezTo>
                  <a:lnTo>
                    <a:pt x="722" y="13679"/>
                  </a:lnTo>
                  <a:lnTo>
                    <a:pt x="4842" y="388"/>
                  </a:lnTo>
                  <a:cubicBezTo>
                    <a:pt x="4894" y="230"/>
                    <a:pt x="4803" y="64"/>
                    <a:pt x="4645" y="13"/>
                  </a:cubicBezTo>
                  <a:cubicBezTo>
                    <a:pt x="4616" y="4"/>
                    <a:pt x="4586" y="0"/>
                    <a:pt x="45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62;p36">
              <a:extLst>
                <a:ext uri="{FF2B5EF4-FFF2-40B4-BE49-F238E27FC236}">
                  <a16:creationId xmlns:a16="http://schemas.microsoft.com/office/drawing/2014/main" id="{5203DC21-33E9-7D81-FD8C-B0D0CD0124AE}"/>
                </a:ext>
              </a:extLst>
            </p:cNvPr>
            <p:cNvSpPr/>
            <p:nvPr/>
          </p:nvSpPr>
          <p:spPr>
            <a:xfrm>
              <a:off x="2212150" y="3267370"/>
              <a:ext cx="84643" cy="151382"/>
            </a:xfrm>
            <a:custGeom>
              <a:avLst/>
              <a:gdLst/>
              <a:ahLst/>
              <a:cxnLst/>
              <a:rect l="l" t="t" r="r" b="b"/>
              <a:pathLst>
                <a:path w="2326" h="4160" extrusionOk="0">
                  <a:moveTo>
                    <a:pt x="342" y="0"/>
                  </a:moveTo>
                  <a:cubicBezTo>
                    <a:pt x="300" y="0"/>
                    <a:pt x="258" y="9"/>
                    <a:pt x="218" y="27"/>
                  </a:cubicBezTo>
                  <a:cubicBezTo>
                    <a:pt x="67" y="98"/>
                    <a:pt x="0" y="276"/>
                    <a:pt x="71" y="426"/>
                  </a:cubicBezTo>
                  <a:lnTo>
                    <a:pt x="1714" y="3985"/>
                  </a:lnTo>
                  <a:cubicBezTo>
                    <a:pt x="1765" y="4092"/>
                    <a:pt x="1871" y="4159"/>
                    <a:pt x="1985" y="4159"/>
                  </a:cubicBezTo>
                  <a:cubicBezTo>
                    <a:pt x="2025" y="4159"/>
                    <a:pt x="2069" y="4151"/>
                    <a:pt x="2112" y="4131"/>
                  </a:cubicBezTo>
                  <a:cubicBezTo>
                    <a:pt x="2262" y="4060"/>
                    <a:pt x="2325" y="3883"/>
                    <a:pt x="2258" y="3733"/>
                  </a:cubicBezTo>
                  <a:lnTo>
                    <a:pt x="616" y="177"/>
                  </a:lnTo>
                  <a:cubicBezTo>
                    <a:pt x="564" y="64"/>
                    <a:pt x="455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63;p36">
              <a:extLst>
                <a:ext uri="{FF2B5EF4-FFF2-40B4-BE49-F238E27FC236}">
                  <a16:creationId xmlns:a16="http://schemas.microsoft.com/office/drawing/2014/main" id="{D75D3EBE-D074-6FC3-FC57-2DE50FB4E74E}"/>
                </a:ext>
              </a:extLst>
            </p:cNvPr>
            <p:cNvSpPr/>
            <p:nvPr/>
          </p:nvSpPr>
          <p:spPr>
            <a:xfrm>
              <a:off x="2179837" y="3223522"/>
              <a:ext cx="79585" cy="79767"/>
            </a:xfrm>
            <a:custGeom>
              <a:avLst/>
              <a:gdLst/>
              <a:ahLst/>
              <a:cxnLst/>
              <a:rect l="l" t="t" r="r" b="b"/>
              <a:pathLst>
                <a:path w="2187" h="2192" extrusionOk="0">
                  <a:moveTo>
                    <a:pt x="1094" y="1"/>
                  </a:moveTo>
                  <a:cubicBezTo>
                    <a:pt x="490" y="1"/>
                    <a:pt x="1" y="490"/>
                    <a:pt x="1" y="1098"/>
                  </a:cubicBezTo>
                  <a:cubicBezTo>
                    <a:pt x="1" y="1702"/>
                    <a:pt x="490" y="2192"/>
                    <a:pt x="1094" y="2192"/>
                  </a:cubicBezTo>
                  <a:cubicBezTo>
                    <a:pt x="1698" y="2192"/>
                    <a:pt x="2187" y="1702"/>
                    <a:pt x="2187" y="1098"/>
                  </a:cubicBezTo>
                  <a:cubicBezTo>
                    <a:pt x="2187" y="490"/>
                    <a:pt x="1698" y="1"/>
                    <a:pt x="10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64;p36">
              <a:extLst>
                <a:ext uri="{FF2B5EF4-FFF2-40B4-BE49-F238E27FC236}">
                  <a16:creationId xmlns:a16="http://schemas.microsoft.com/office/drawing/2014/main" id="{F24A01AA-CA81-00C5-338A-F7F738016435}"/>
                </a:ext>
              </a:extLst>
            </p:cNvPr>
            <p:cNvSpPr/>
            <p:nvPr/>
          </p:nvSpPr>
          <p:spPr>
            <a:xfrm>
              <a:off x="2471199" y="3401788"/>
              <a:ext cx="248471" cy="693775"/>
            </a:xfrm>
            <a:custGeom>
              <a:avLst/>
              <a:gdLst/>
              <a:ahLst/>
              <a:cxnLst/>
              <a:rect l="l" t="t" r="r" b="b"/>
              <a:pathLst>
                <a:path w="6828" h="19065" extrusionOk="0">
                  <a:moveTo>
                    <a:pt x="337" y="0"/>
                  </a:moveTo>
                  <a:cubicBezTo>
                    <a:pt x="306" y="0"/>
                    <a:pt x="273" y="5"/>
                    <a:pt x="241" y="16"/>
                  </a:cubicBezTo>
                  <a:cubicBezTo>
                    <a:pt x="84" y="67"/>
                    <a:pt x="1" y="236"/>
                    <a:pt x="52" y="394"/>
                  </a:cubicBezTo>
                  <a:lnTo>
                    <a:pt x="6209" y="18859"/>
                  </a:lnTo>
                  <a:cubicBezTo>
                    <a:pt x="6248" y="18986"/>
                    <a:pt x="6367" y="19065"/>
                    <a:pt x="6493" y="19065"/>
                  </a:cubicBezTo>
                  <a:cubicBezTo>
                    <a:pt x="6525" y="19065"/>
                    <a:pt x="6556" y="19061"/>
                    <a:pt x="6587" y="19049"/>
                  </a:cubicBezTo>
                  <a:cubicBezTo>
                    <a:pt x="6746" y="18998"/>
                    <a:pt x="6828" y="18828"/>
                    <a:pt x="6777" y="18670"/>
                  </a:cubicBezTo>
                  <a:lnTo>
                    <a:pt x="620" y="205"/>
                  </a:lnTo>
                  <a:cubicBezTo>
                    <a:pt x="579" y="79"/>
                    <a:pt x="463" y="0"/>
                    <a:pt x="3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5;p36">
              <a:extLst>
                <a:ext uri="{FF2B5EF4-FFF2-40B4-BE49-F238E27FC236}">
                  <a16:creationId xmlns:a16="http://schemas.microsoft.com/office/drawing/2014/main" id="{22C1E082-86F2-EC2A-7481-B34F371ED304}"/>
                </a:ext>
              </a:extLst>
            </p:cNvPr>
            <p:cNvSpPr/>
            <p:nvPr/>
          </p:nvSpPr>
          <p:spPr>
            <a:xfrm>
              <a:off x="2745349" y="3396803"/>
              <a:ext cx="133187" cy="693885"/>
            </a:xfrm>
            <a:custGeom>
              <a:avLst/>
              <a:gdLst/>
              <a:ahLst/>
              <a:cxnLst/>
              <a:rect l="l" t="t" r="r" b="b"/>
              <a:pathLst>
                <a:path w="3660" h="19068" extrusionOk="0">
                  <a:moveTo>
                    <a:pt x="331" y="1"/>
                  </a:moveTo>
                  <a:cubicBezTo>
                    <a:pt x="313" y="1"/>
                    <a:pt x="295" y="2"/>
                    <a:pt x="277" y="6"/>
                  </a:cubicBezTo>
                  <a:cubicBezTo>
                    <a:pt x="115" y="29"/>
                    <a:pt x="1" y="184"/>
                    <a:pt x="28" y="350"/>
                  </a:cubicBezTo>
                  <a:lnTo>
                    <a:pt x="3040" y="18815"/>
                  </a:lnTo>
                  <a:cubicBezTo>
                    <a:pt x="3064" y="18961"/>
                    <a:pt x="3190" y="19067"/>
                    <a:pt x="3336" y="19067"/>
                  </a:cubicBezTo>
                  <a:cubicBezTo>
                    <a:pt x="3352" y="19067"/>
                    <a:pt x="3367" y="19064"/>
                    <a:pt x="3383" y="19064"/>
                  </a:cubicBezTo>
                  <a:cubicBezTo>
                    <a:pt x="3549" y="19036"/>
                    <a:pt x="3659" y="18883"/>
                    <a:pt x="3632" y="18717"/>
                  </a:cubicBezTo>
                  <a:lnTo>
                    <a:pt x="620" y="251"/>
                  </a:lnTo>
                  <a:cubicBezTo>
                    <a:pt x="596" y="107"/>
                    <a:pt x="472" y="1"/>
                    <a:pt x="3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66;p36">
              <a:extLst>
                <a:ext uri="{FF2B5EF4-FFF2-40B4-BE49-F238E27FC236}">
                  <a16:creationId xmlns:a16="http://schemas.microsoft.com/office/drawing/2014/main" id="{6AD02E2F-176E-CD33-446F-828013E1560C}"/>
                </a:ext>
              </a:extLst>
            </p:cNvPr>
            <p:cNvSpPr/>
            <p:nvPr/>
          </p:nvSpPr>
          <p:spPr>
            <a:xfrm>
              <a:off x="3010002" y="3396839"/>
              <a:ext cx="21907" cy="708804"/>
            </a:xfrm>
            <a:custGeom>
              <a:avLst/>
              <a:gdLst/>
              <a:ahLst/>
              <a:cxnLst/>
              <a:rect l="l" t="t" r="r" b="b"/>
              <a:pathLst>
                <a:path w="602" h="19478" extrusionOk="0">
                  <a:moveTo>
                    <a:pt x="301" y="1"/>
                  </a:moveTo>
                  <a:cubicBezTo>
                    <a:pt x="135" y="1"/>
                    <a:pt x="1" y="135"/>
                    <a:pt x="1" y="301"/>
                  </a:cubicBezTo>
                  <a:lnTo>
                    <a:pt x="1" y="19177"/>
                  </a:lnTo>
                  <a:cubicBezTo>
                    <a:pt x="1" y="19343"/>
                    <a:pt x="135" y="19477"/>
                    <a:pt x="301" y="19477"/>
                  </a:cubicBezTo>
                  <a:cubicBezTo>
                    <a:pt x="467" y="19477"/>
                    <a:pt x="601" y="19343"/>
                    <a:pt x="601" y="19177"/>
                  </a:cubicBezTo>
                  <a:lnTo>
                    <a:pt x="601" y="301"/>
                  </a:lnTo>
                  <a:cubicBezTo>
                    <a:pt x="601" y="135"/>
                    <a:pt x="467" y="1"/>
                    <a:pt x="3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67;p36">
              <a:extLst>
                <a:ext uri="{FF2B5EF4-FFF2-40B4-BE49-F238E27FC236}">
                  <a16:creationId xmlns:a16="http://schemas.microsoft.com/office/drawing/2014/main" id="{79407D0A-1DEB-EC9A-6829-7E75F0E961E2}"/>
                </a:ext>
              </a:extLst>
            </p:cNvPr>
            <p:cNvSpPr/>
            <p:nvPr/>
          </p:nvSpPr>
          <p:spPr>
            <a:xfrm>
              <a:off x="3188669" y="3411722"/>
              <a:ext cx="97707" cy="693921"/>
            </a:xfrm>
            <a:custGeom>
              <a:avLst/>
              <a:gdLst/>
              <a:ahLst/>
              <a:cxnLst/>
              <a:rect l="l" t="t" r="r" b="b"/>
              <a:pathLst>
                <a:path w="2685" h="19069" extrusionOk="0">
                  <a:moveTo>
                    <a:pt x="2363" y="1"/>
                  </a:moveTo>
                  <a:cubicBezTo>
                    <a:pt x="2210" y="1"/>
                    <a:pt x="2087" y="114"/>
                    <a:pt x="2068" y="267"/>
                  </a:cubicBezTo>
                  <a:lnTo>
                    <a:pt x="16" y="18733"/>
                  </a:lnTo>
                  <a:cubicBezTo>
                    <a:pt x="1" y="18899"/>
                    <a:pt x="119" y="19048"/>
                    <a:pt x="281" y="19065"/>
                  </a:cubicBezTo>
                  <a:cubicBezTo>
                    <a:pt x="293" y="19065"/>
                    <a:pt x="305" y="19068"/>
                    <a:pt x="316" y="19068"/>
                  </a:cubicBezTo>
                  <a:cubicBezTo>
                    <a:pt x="466" y="19068"/>
                    <a:pt x="597" y="18954"/>
                    <a:pt x="613" y="18799"/>
                  </a:cubicBezTo>
                  <a:lnTo>
                    <a:pt x="2664" y="335"/>
                  </a:lnTo>
                  <a:cubicBezTo>
                    <a:pt x="2684" y="169"/>
                    <a:pt x="2566" y="22"/>
                    <a:pt x="2400" y="3"/>
                  </a:cubicBezTo>
                  <a:cubicBezTo>
                    <a:pt x="2388" y="2"/>
                    <a:pt x="237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68;p36">
              <a:extLst>
                <a:ext uri="{FF2B5EF4-FFF2-40B4-BE49-F238E27FC236}">
                  <a16:creationId xmlns:a16="http://schemas.microsoft.com/office/drawing/2014/main" id="{01A21C46-74BA-A992-15C7-2EDC8B282BA1}"/>
                </a:ext>
              </a:extLst>
            </p:cNvPr>
            <p:cNvSpPr/>
            <p:nvPr/>
          </p:nvSpPr>
          <p:spPr>
            <a:xfrm>
              <a:off x="3367299" y="3391818"/>
              <a:ext cx="178420" cy="708804"/>
            </a:xfrm>
            <a:custGeom>
              <a:avLst/>
              <a:gdLst/>
              <a:ahLst/>
              <a:cxnLst/>
              <a:rect l="l" t="t" r="r" b="b"/>
              <a:pathLst>
                <a:path w="4903" h="19478" extrusionOk="0">
                  <a:moveTo>
                    <a:pt x="4568" y="1"/>
                  </a:moveTo>
                  <a:cubicBezTo>
                    <a:pt x="4432" y="1"/>
                    <a:pt x="4309" y="95"/>
                    <a:pt x="4279" y="234"/>
                  </a:cubicBezTo>
                  <a:lnTo>
                    <a:pt x="37" y="19110"/>
                  </a:lnTo>
                  <a:cubicBezTo>
                    <a:pt x="1" y="19272"/>
                    <a:pt x="103" y="19434"/>
                    <a:pt x="265" y="19470"/>
                  </a:cubicBezTo>
                  <a:cubicBezTo>
                    <a:pt x="285" y="19473"/>
                    <a:pt x="309" y="19477"/>
                    <a:pt x="332" y="19477"/>
                  </a:cubicBezTo>
                  <a:cubicBezTo>
                    <a:pt x="467" y="19477"/>
                    <a:pt x="593" y="19382"/>
                    <a:pt x="624" y="19244"/>
                  </a:cubicBezTo>
                  <a:lnTo>
                    <a:pt x="4863" y="368"/>
                  </a:lnTo>
                  <a:cubicBezTo>
                    <a:pt x="4902" y="206"/>
                    <a:pt x="4800" y="44"/>
                    <a:pt x="4638" y="9"/>
                  </a:cubicBezTo>
                  <a:cubicBezTo>
                    <a:pt x="4615" y="3"/>
                    <a:pt x="4591" y="1"/>
                    <a:pt x="4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9;p36">
              <a:extLst>
                <a:ext uri="{FF2B5EF4-FFF2-40B4-BE49-F238E27FC236}">
                  <a16:creationId xmlns:a16="http://schemas.microsoft.com/office/drawing/2014/main" id="{53D29150-3082-8C41-7DBE-BA7558C05845}"/>
                </a:ext>
              </a:extLst>
            </p:cNvPr>
            <p:cNvSpPr/>
            <p:nvPr/>
          </p:nvSpPr>
          <p:spPr>
            <a:xfrm>
              <a:off x="2543175" y="4651982"/>
              <a:ext cx="179257" cy="179257"/>
            </a:xfrm>
            <a:custGeom>
              <a:avLst/>
              <a:gdLst/>
              <a:ahLst/>
              <a:cxnLst/>
              <a:rect l="l" t="t" r="r" b="b"/>
              <a:pathLst>
                <a:path w="4926" h="4926" extrusionOk="0">
                  <a:moveTo>
                    <a:pt x="2463" y="1"/>
                  </a:moveTo>
                  <a:cubicBezTo>
                    <a:pt x="1101" y="1"/>
                    <a:pt x="1" y="1106"/>
                    <a:pt x="1" y="2463"/>
                  </a:cubicBezTo>
                  <a:cubicBezTo>
                    <a:pt x="1" y="3824"/>
                    <a:pt x="1101" y="4926"/>
                    <a:pt x="2463" y="4926"/>
                  </a:cubicBezTo>
                  <a:cubicBezTo>
                    <a:pt x="3820" y="4926"/>
                    <a:pt x="4926" y="3824"/>
                    <a:pt x="4926" y="2463"/>
                  </a:cubicBezTo>
                  <a:cubicBezTo>
                    <a:pt x="4926" y="1106"/>
                    <a:pt x="3820" y="1"/>
                    <a:pt x="2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0;p36">
              <a:extLst>
                <a:ext uri="{FF2B5EF4-FFF2-40B4-BE49-F238E27FC236}">
                  <a16:creationId xmlns:a16="http://schemas.microsoft.com/office/drawing/2014/main" id="{3ACCBF32-DD63-40F2-C7FD-CEF51F048472}"/>
                </a:ext>
              </a:extLst>
            </p:cNvPr>
            <p:cNvSpPr/>
            <p:nvPr/>
          </p:nvSpPr>
          <p:spPr>
            <a:xfrm>
              <a:off x="3294668" y="4651982"/>
              <a:ext cx="179257" cy="179257"/>
            </a:xfrm>
            <a:custGeom>
              <a:avLst/>
              <a:gdLst/>
              <a:ahLst/>
              <a:cxnLst/>
              <a:rect l="l" t="t" r="r" b="b"/>
              <a:pathLst>
                <a:path w="4926" h="4926" extrusionOk="0">
                  <a:moveTo>
                    <a:pt x="2463" y="1"/>
                  </a:moveTo>
                  <a:cubicBezTo>
                    <a:pt x="1105" y="1"/>
                    <a:pt x="0" y="1106"/>
                    <a:pt x="0" y="2463"/>
                  </a:cubicBezTo>
                  <a:cubicBezTo>
                    <a:pt x="0" y="3824"/>
                    <a:pt x="1105" y="4926"/>
                    <a:pt x="2463" y="4926"/>
                  </a:cubicBezTo>
                  <a:cubicBezTo>
                    <a:pt x="3824" y="4926"/>
                    <a:pt x="4926" y="3824"/>
                    <a:pt x="4926" y="2463"/>
                  </a:cubicBezTo>
                  <a:cubicBezTo>
                    <a:pt x="4926" y="1106"/>
                    <a:pt x="3824" y="1"/>
                    <a:pt x="2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71;p36">
              <a:extLst>
                <a:ext uri="{FF2B5EF4-FFF2-40B4-BE49-F238E27FC236}">
                  <a16:creationId xmlns:a16="http://schemas.microsoft.com/office/drawing/2014/main" id="{1F4C8434-8B1D-EB6E-1FA5-292C3317F4BB}"/>
                </a:ext>
              </a:extLst>
            </p:cNvPr>
            <p:cNvSpPr/>
            <p:nvPr/>
          </p:nvSpPr>
          <p:spPr>
            <a:xfrm>
              <a:off x="2578072" y="4582335"/>
              <a:ext cx="94541" cy="119541"/>
            </a:xfrm>
            <a:custGeom>
              <a:avLst/>
              <a:gdLst/>
              <a:ahLst/>
              <a:cxnLst/>
              <a:rect l="l" t="t" r="r" b="b"/>
              <a:pathLst>
                <a:path w="2598" h="3285" extrusionOk="0">
                  <a:moveTo>
                    <a:pt x="2459" y="0"/>
                  </a:moveTo>
                  <a:lnTo>
                    <a:pt x="0" y="411"/>
                  </a:lnTo>
                  <a:lnTo>
                    <a:pt x="1638" y="3284"/>
                  </a:lnTo>
                  <a:lnTo>
                    <a:pt x="2597" y="3284"/>
                  </a:lnTo>
                  <a:lnTo>
                    <a:pt x="24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72;p36">
              <a:extLst>
                <a:ext uri="{FF2B5EF4-FFF2-40B4-BE49-F238E27FC236}">
                  <a16:creationId xmlns:a16="http://schemas.microsoft.com/office/drawing/2014/main" id="{1570D9C4-B47D-858D-C679-3604E7449896}"/>
                </a:ext>
              </a:extLst>
            </p:cNvPr>
            <p:cNvSpPr/>
            <p:nvPr/>
          </p:nvSpPr>
          <p:spPr>
            <a:xfrm>
              <a:off x="3329528" y="4582335"/>
              <a:ext cx="94687" cy="119541"/>
            </a:xfrm>
            <a:custGeom>
              <a:avLst/>
              <a:gdLst/>
              <a:ahLst/>
              <a:cxnLst/>
              <a:rect l="l" t="t" r="r" b="b"/>
              <a:pathLst>
                <a:path w="2602" h="3285" extrusionOk="0">
                  <a:moveTo>
                    <a:pt x="2463" y="0"/>
                  </a:moveTo>
                  <a:lnTo>
                    <a:pt x="1" y="411"/>
                  </a:lnTo>
                  <a:lnTo>
                    <a:pt x="1643" y="3284"/>
                  </a:lnTo>
                  <a:lnTo>
                    <a:pt x="2602" y="3284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73;p36">
              <a:extLst>
                <a:ext uri="{FF2B5EF4-FFF2-40B4-BE49-F238E27FC236}">
                  <a16:creationId xmlns:a16="http://schemas.microsoft.com/office/drawing/2014/main" id="{52F083BD-F23D-313A-FFA1-980FFF501F0E}"/>
                </a:ext>
              </a:extLst>
            </p:cNvPr>
            <p:cNvSpPr/>
            <p:nvPr/>
          </p:nvSpPr>
          <p:spPr>
            <a:xfrm>
              <a:off x="1468117" y="3283271"/>
              <a:ext cx="101455" cy="378310"/>
            </a:xfrm>
            <a:custGeom>
              <a:avLst/>
              <a:gdLst/>
              <a:ahLst/>
              <a:cxnLst/>
              <a:rect l="l" t="t" r="r" b="b"/>
              <a:pathLst>
                <a:path w="2788" h="10396" extrusionOk="0">
                  <a:moveTo>
                    <a:pt x="684" y="0"/>
                  </a:moveTo>
                  <a:cubicBezTo>
                    <a:pt x="822" y="245"/>
                    <a:pt x="968" y="482"/>
                    <a:pt x="1114" y="719"/>
                  </a:cubicBezTo>
                  <a:cubicBezTo>
                    <a:pt x="1260" y="956"/>
                    <a:pt x="1398" y="1200"/>
                    <a:pt x="1551" y="1429"/>
                  </a:cubicBezTo>
                  <a:lnTo>
                    <a:pt x="2409" y="2755"/>
                  </a:lnTo>
                  <a:lnTo>
                    <a:pt x="2409" y="2755"/>
                  </a:lnTo>
                  <a:cubicBezTo>
                    <a:pt x="1953" y="3997"/>
                    <a:pt x="1532" y="5251"/>
                    <a:pt x="1125" y="6508"/>
                  </a:cubicBezTo>
                  <a:cubicBezTo>
                    <a:pt x="917" y="7147"/>
                    <a:pt x="727" y="7795"/>
                    <a:pt x="533" y="8442"/>
                  </a:cubicBezTo>
                  <a:cubicBezTo>
                    <a:pt x="336" y="9089"/>
                    <a:pt x="167" y="9741"/>
                    <a:pt x="1" y="10395"/>
                  </a:cubicBezTo>
                  <a:cubicBezTo>
                    <a:pt x="265" y="9776"/>
                    <a:pt x="526" y="9153"/>
                    <a:pt x="762" y="8521"/>
                  </a:cubicBezTo>
                  <a:cubicBezTo>
                    <a:pt x="1007" y="7890"/>
                    <a:pt x="1248" y="7262"/>
                    <a:pt x="1473" y="6626"/>
                  </a:cubicBezTo>
                  <a:cubicBezTo>
                    <a:pt x="1926" y="5356"/>
                    <a:pt x="2361" y="4081"/>
                    <a:pt x="2759" y="2790"/>
                  </a:cubicBezTo>
                  <a:lnTo>
                    <a:pt x="2787" y="2704"/>
                  </a:lnTo>
                  <a:lnTo>
                    <a:pt x="2740" y="2641"/>
                  </a:lnTo>
                  <a:lnTo>
                    <a:pt x="1729" y="1307"/>
                  </a:lnTo>
                  <a:cubicBezTo>
                    <a:pt x="1564" y="1082"/>
                    <a:pt x="1382" y="869"/>
                    <a:pt x="1212" y="652"/>
                  </a:cubicBezTo>
                  <a:cubicBezTo>
                    <a:pt x="1039" y="431"/>
                    <a:pt x="865" y="213"/>
                    <a:pt x="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74;p36">
              <a:extLst>
                <a:ext uri="{FF2B5EF4-FFF2-40B4-BE49-F238E27FC236}">
                  <a16:creationId xmlns:a16="http://schemas.microsoft.com/office/drawing/2014/main" id="{68D8A28C-E964-36C1-024B-87AF907C5265}"/>
                </a:ext>
              </a:extLst>
            </p:cNvPr>
            <p:cNvSpPr/>
            <p:nvPr/>
          </p:nvSpPr>
          <p:spPr>
            <a:xfrm>
              <a:off x="2567992" y="4094659"/>
              <a:ext cx="36" cy="3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400" cap="flat" cmpd="sng">
              <a:solidFill>
                <a:srgbClr val="00A0A0"/>
              </a:solidFill>
              <a:prstDash val="solid"/>
              <a:miter lim="9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75;p36">
              <a:extLst>
                <a:ext uri="{FF2B5EF4-FFF2-40B4-BE49-F238E27FC236}">
                  <a16:creationId xmlns:a16="http://schemas.microsoft.com/office/drawing/2014/main" id="{56BA5908-D475-892F-ECAC-EBA8DA23E8E2}"/>
                </a:ext>
              </a:extLst>
            </p:cNvPr>
            <p:cNvSpPr/>
            <p:nvPr/>
          </p:nvSpPr>
          <p:spPr>
            <a:xfrm>
              <a:off x="1745978" y="2114878"/>
              <a:ext cx="77765" cy="99454"/>
            </a:xfrm>
            <a:custGeom>
              <a:avLst/>
              <a:gdLst/>
              <a:ahLst/>
              <a:cxnLst/>
              <a:rect l="l" t="t" r="r" b="b"/>
              <a:pathLst>
                <a:path w="2137" h="2733" extrusionOk="0">
                  <a:moveTo>
                    <a:pt x="1772" y="1834"/>
                  </a:moveTo>
                  <a:cubicBezTo>
                    <a:pt x="1772" y="1834"/>
                    <a:pt x="1772" y="1836"/>
                    <a:pt x="1773" y="1840"/>
                  </a:cubicBezTo>
                  <a:cubicBezTo>
                    <a:pt x="1773" y="1841"/>
                    <a:pt x="1772" y="1842"/>
                    <a:pt x="1772" y="1843"/>
                  </a:cubicBezTo>
                  <a:lnTo>
                    <a:pt x="1772" y="1843"/>
                  </a:lnTo>
                  <a:cubicBezTo>
                    <a:pt x="1772" y="1838"/>
                    <a:pt x="1771" y="1834"/>
                    <a:pt x="1772" y="1834"/>
                  </a:cubicBezTo>
                  <a:close/>
                  <a:moveTo>
                    <a:pt x="1" y="1"/>
                  </a:moveTo>
                  <a:cubicBezTo>
                    <a:pt x="139" y="632"/>
                    <a:pt x="368" y="1244"/>
                    <a:pt x="621" y="1844"/>
                  </a:cubicBezTo>
                  <a:lnTo>
                    <a:pt x="676" y="1978"/>
                  </a:lnTo>
                  <a:lnTo>
                    <a:pt x="838" y="1951"/>
                  </a:lnTo>
                  <a:cubicBezTo>
                    <a:pt x="1035" y="1919"/>
                    <a:pt x="1244" y="1887"/>
                    <a:pt x="1445" y="1867"/>
                  </a:cubicBezTo>
                  <a:cubicBezTo>
                    <a:pt x="1484" y="1866"/>
                    <a:pt x="1525" y="1865"/>
                    <a:pt x="1565" y="1865"/>
                  </a:cubicBezTo>
                  <a:cubicBezTo>
                    <a:pt x="1621" y="1865"/>
                    <a:pt x="1676" y="1867"/>
                    <a:pt x="1722" y="1871"/>
                  </a:cubicBezTo>
                  <a:cubicBezTo>
                    <a:pt x="1737" y="1871"/>
                    <a:pt x="1750" y="1873"/>
                    <a:pt x="1760" y="1876"/>
                  </a:cubicBezTo>
                  <a:lnTo>
                    <a:pt x="1760" y="1876"/>
                  </a:lnTo>
                  <a:cubicBezTo>
                    <a:pt x="1710" y="1987"/>
                    <a:pt x="1558" y="2146"/>
                    <a:pt x="1430" y="2274"/>
                  </a:cubicBezTo>
                  <a:cubicBezTo>
                    <a:pt x="1284" y="2424"/>
                    <a:pt x="1122" y="2570"/>
                    <a:pt x="972" y="2732"/>
                  </a:cubicBezTo>
                  <a:cubicBezTo>
                    <a:pt x="1177" y="2653"/>
                    <a:pt x="1374" y="2558"/>
                    <a:pt x="1564" y="2444"/>
                  </a:cubicBezTo>
                  <a:cubicBezTo>
                    <a:pt x="1658" y="2385"/>
                    <a:pt x="1753" y="2326"/>
                    <a:pt x="1840" y="2250"/>
                  </a:cubicBezTo>
                  <a:cubicBezTo>
                    <a:pt x="1931" y="2175"/>
                    <a:pt x="2022" y="2104"/>
                    <a:pt x="2097" y="1951"/>
                  </a:cubicBezTo>
                  <a:cubicBezTo>
                    <a:pt x="2137" y="1871"/>
                    <a:pt x="2121" y="1690"/>
                    <a:pt x="2018" y="1615"/>
                  </a:cubicBezTo>
                  <a:cubicBezTo>
                    <a:pt x="1931" y="1540"/>
                    <a:pt x="1856" y="1521"/>
                    <a:pt x="1789" y="1505"/>
                  </a:cubicBezTo>
                  <a:cubicBezTo>
                    <a:pt x="1699" y="1484"/>
                    <a:pt x="1617" y="1478"/>
                    <a:pt x="1538" y="1478"/>
                  </a:cubicBezTo>
                  <a:cubicBezTo>
                    <a:pt x="1499" y="1478"/>
                    <a:pt x="1460" y="1480"/>
                    <a:pt x="1422" y="1481"/>
                  </a:cubicBezTo>
                  <a:cubicBezTo>
                    <a:pt x="1245" y="1487"/>
                    <a:pt x="1075" y="1507"/>
                    <a:pt x="905" y="1540"/>
                  </a:cubicBezTo>
                  <a:lnTo>
                    <a:pt x="905" y="1540"/>
                  </a:lnTo>
                  <a:cubicBezTo>
                    <a:pt x="647" y="1016"/>
                    <a:pt x="364" y="501"/>
                    <a:pt x="1" y="1"/>
                  </a:cubicBezTo>
                  <a:close/>
                </a:path>
              </a:pathLst>
            </a:custGeom>
            <a:solidFill>
              <a:srgbClr val="EF8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76;p36">
              <a:extLst>
                <a:ext uri="{FF2B5EF4-FFF2-40B4-BE49-F238E27FC236}">
                  <a16:creationId xmlns:a16="http://schemas.microsoft.com/office/drawing/2014/main" id="{2CC1D4E9-217A-65C6-9A0A-150254CBBC85}"/>
                </a:ext>
              </a:extLst>
            </p:cNvPr>
            <p:cNvSpPr/>
            <p:nvPr/>
          </p:nvSpPr>
          <p:spPr>
            <a:xfrm>
              <a:off x="1617928" y="2204648"/>
              <a:ext cx="115356" cy="57678"/>
            </a:xfrm>
            <a:custGeom>
              <a:avLst/>
              <a:gdLst/>
              <a:ahLst/>
              <a:cxnLst/>
              <a:rect l="l" t="t" r="r" b="b"/>
              <a:pathLst>
                <a:path w="3170" h="1585" extrusionOk="0">
                  <a:moveTo>
                    <a:pt x="0" y="1"/>
                  </a:moveTo>
                  <a:cubicBezTo>
                    <a:pt x="71" y="309"/>
                    <a:pt x="241" y="600"/>
                    <a:pt x="474" y="833"/>
                  </a:cubicBezTo>
                  <a:cubicBezTo>
                    <a:pt x="707" y="1062"/>
                    <a:pt x="991" y="1236"/>
                    <a:pt x="1290" y="1362"/>
                  </a:cubicBezTo>
                  <a:cubicBezTo>
                    <a:pt x="1594" y="1477"/>
                    <a:pt x="1910" y="1551"/>
                    <a:pt x="2226" y="1575"/>
                  </a:cubicBezTo>
                  <a:cubicBezTo>
                    <a:pt x="2311" y="1581"/>
                    <a:pt x="2397" y="1585"/>
                    <a:pt x="2482" y="1585"/>
                  </a:cubicBezTo>
                  <a:cubicBezTo>
                    <a:pt x="2713" y="1585"/>
                    <a:pt x="2945" y="1559"/>
                    <a:pt x="3169" y="1496"/>
                  </a:cubicBezTo>
                  <a:cubicBezTo>
                    <a:pt x="2557" y="1342"/>
                    <a:pt x="1981" y="1209"/>
                    <a:pt x="1441" y="991"/>
                  </a:cubicBezTo>
                  <a:cubicBezTo>
                    <a:pt x="1168" y="881"/>
                    <a:pt x="915" y="750"/>
                    <a:pt x="671" y="593"/>
                  </a:cubicBezTo>
                  <a:cubicBezTo>
                    <a:pt x="430" y="431"/>
                    <a:pt x="221" y="233"/>
                    <a:pt x="0" y="1"/>
                  </a:cubicBezTo>
                  <a:close/>
                </a:path>
              </a:pathLst>
            </a:custGeom>
            <a:solidFill>
              <a:srgbClr val="EF8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77;p36">
              <a:extLst>
                <a:ext uri="{FF2B5EF4-FFF2-40B4-BE49-F238E27FC236}">
                  <a16:creationId xmlns:a16="http://schemas.microsoft.com/office/drawing/2014/main" id="{DCBA905A-2B9B-D766-828E-49E932BADBE7}"/>
                </a:ext>
              </a:extLst>
            </p:cNvPr>
            <p:cNvSpPr/>
            <p:nvPr/>
          </p:nvSpPr>
          <p:spPr>
            <a:xfrm>
              <a:off x="1508908" y="2086022"/>
              <a:ext cx="35226" cy="28894"/>
            </a:xfrm>
            <a:custGeom>
              <a:avLst/>
              <a:gdLst/>
              <a:ahLst/>
              <a:cxnLst/>
              <a:rect l="l" t="t" r="r" b="b"/>
              <a:pathLst>
                <a:path w="968" h="794" extrusionOk="0">
                  <a:moveTo>
                    <a:pt x="0" y="1"/>
                  </a:moveTo>
                  <a:cubicBezTo>
                    <a:pt x="60" y="254"/>
                    <a:pt x="202" y="415"/>
                    <a:pt x="359" y="553"/>
                  </a:cubicBezTo>
                  <a:cubicBezTo>
                    <a:pt x="521" y="680"/>
                    <a:pt x="707" y="782"/>
                    <a:pt x="967" y="794"/>
                  </a:cubicBezTo>
                  <a:cubicBezTo>
                    <a:pt x="909" y="538"/>
                    <a:pt x="770" y="380"/>
                    <a:pt x="612" y="241"/>
                  </a:cubicBezTo>
                  <a:cubicBezTo>
                    <a:pt x="446" y="115"/>
                    <a:pt x="261" y="8"/>
                    <a:pt x="0" y="1"/>
                  </a:cubicBezTo>
                  <a:close/>
                </a:path>
              </a:pathLst>
            </a:custGeom>
            <a:solidFill>
              <a:srgbClr val="EF8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78;p36">
              <a:extLst>
                <a:ext uri="{FF2B5EF4-FFF2-40B4-BE49-F238E27FC236}">
                  <a16:creationId xmlns:a16="http://schemas.microsoft.com/office/drawing/2014/main" id="{FA834C35-339F-78AC-9135-1D4833BB5D3B}"/>
                </a:ext>
              </a:extLst>
            </p:cNvPr>
            <p:cNvSpPr/>
            <p:nvPr/>
          </p:nvSpPr>
          <p:spPr>
            <a:xfrm>
              <a:off x="1695617" y="2087296"/>
              <a:ext cx="22562" cy="32787"/>
            </a:xfrm>
            <a:custGeom>
              <a:avLst/>
              <a:gdLst/>
              <a:ahLst/>
              <a:cxnLst/>
              <a:rect l="l" t="t" r="r" b="b"/>
              <a:pathLst>
                <a:path w="620" h="901" extrusionOk="0">
                  <a:moveTo>
                    <a:pt x="308" y="1"/>
                  </a:moveTo>
                  <a:cubicBezTo>
                    <a:pt x="138" y="1"/>
                    <a:pt x="0" y="203"/>
                    <a:pt x="0" y="451"/>
                  </a:cubicBezTo>
                  <a:cubicBezTo>
                    <a:pt x="0" y="700"/>
                    <a:pt x="138" y="901"/>
                    <a:pt x="308" y="901"/>
                  </a:cubicBezTo>
                  <a:cubicBezTo>
                    <a:pt x="477" y="901"/>
                    <a:pt x="620" y="700"/>
                    <a:pt x="620" y="451"/>
                  </a:cubicBezTo>
                  <a:cubicBezTo>
                    <a:pt x="620" y="203"/>
                    <a:pt x="477" y="1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79;p36">
              <a:extLst>
                <a:ext uri="{FF2B5EF4-FFF2-40B4-BE49-F238E27FC236}">
                  <a16:creationId xmlns:a16="http://schemas.microsoft.com/office/drawing/2014/main" id="{7BD55818-6A7D-3148-20DA-DDBFD0E17AF2}"/>
                </a:ext>
              </a:extLst>
            </p:cNvPr>
            <p:cNvSpPr/>
            <p:nvPr/>
          </p:nvSpPr>
          <p:spPr>
            <a:xfrm>
              <a:off x="1758896" y="2085295"/>
              <a:ext cx="22453" cy="32642"/>
            </a:xfrm>
            <a:custGeom>
              <a:avLst/>
              <a:gdLst/>
              <a:ahLst/>
              <a:cxnLst/>
              <a:rect l="l" t="t" r="r" b="b"/>
              <a:pathLst>
                <a:path w="617" h="897" extrusionOk="0">
                  <a:moveTo>
                    <a:pt x="309" y="1"/>
                  </a:moveTo>
                  <a:cubicBezTo>
                    <a:pt x="139" y="1"/>
                    <a:pt x="1" y="203"/>
                    <a:pt x="1" y="451"/>
                  </a:cubicBezTo>
                  <a:cubicBezTo>
                    <a:pt x="1" y="695"/>
                    <a:pt x="139" y="897"/>
                    <a:pt x="309" y="897"/>
                  </a:cubicBezTo>
                  <a:cubicBezTo>
                    <a:pt x="479" y="897"/>
                    <a:pt x="617" y="695"/>
                    <a:pt x="617" y="451"/>
                  </a:cubicBezTo>
                  <a:cubicBezTo>
                    <a:pt x="617" y="203"/>
                    <a:pt x="479" y="1"/>
                    <a:pt x="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80;p36">
              <a:extLst>
                <a:ext uri="{FF2B5EF4-FFF2-40B4-BE49-F238E27FC236}">
                  <a16:creationId xmlns:a16="http://schemas.microsoft.com/office/drawing/2014/main" id="{A23482CD-335D-9B8A-A7EA-92D4768DB7A3}"/>
                </a:ext>
              </a:extLst>
            </p:cNvPr>
            <p:cNvSpPr/>
            <p:nvPr/>
          </p:nvSpPr>
          <p:spPr>
            <a:xfrm>
              <a:off x="1645910" y="2012445"/>
              <a:ext cx="64665" cy="34389"/>
            </a:xfrm>
            <a:custGeom>
              <a:avLst/>
              <a:gdLst/>
              <a:ahLst/>
              <a:cxnLst/>
              <a:rect l="l" t="t" r="r" b="b"/>
              <a:pathLst>
                <a:path w="1777" h="945" extrusionOk="0">
                  <a:moveTo>
                    <a:pt x="1594" y="0"/>
                  </a:moveTo>
                  <a:cubicBezTo>
                    <a:pt x="1194" y="0"/>
                    <a:pt x="261" y="80"/>
                    <a:pt x="0" y="811"/>
                  </a:cubicBezTo>
                  <a:lnTo>
                    <a:pt x="375" y="945"/>
                  </a:lnTo>
                  <a:cubicBezTo>
                    <a:pt x="552" y="454"/>
                    <a:pt x="1281" y="401"/>
                    <a:pt x="1596" y="401"/>
                  </a:cubicBezTo>
                  <a:cubicBezTo>
                    <a:pt x="1683" y="401"/>
                    <a:pt x="1738" y="405"/>
                    <a:pt x="1741" y="405"/>
                  </a:cubicBezTo>
                  <a:lnTo>
                    <a:pt x="1776" y="6"/>
                  </a:lnTo>
                  <a:cubicBezTo>
                    <a:pt x="1764" y="5"/>
                    <a:pt x="1697" y="0"/>
                    <a:pt x="1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81;p36">
              <a:extLst>
                <a:ext uri="{FF2B5EF4-FFF2-40B4-BE49-F238E27FC236}">
                  <a16:creationId xmlns:a16="http://schemas.microsoft.com/office/drawing/2014/main" id="{C4D29B7D-AEBE-D829-B6BA-3D18C30945D6}"/>
                </a:ext>
              </a:extLst>
            </p:cNvPr>
            <p:cNvSpPr/>
            <p:nvPr/>
          </p:nvSpPr>
          <p:spPr>
            <a:xfrm>
              <a:off x="1739683" y="2007023"/>
              <a:ext cx="48435" cy="34825"/>
            </a:xfrm>
            <a:custGeom>
              <a:avLst/>
              <a:gdLst/>
              <a:ahLst/>
              <a:cxnLst/>
              <a:rect l="l" t="t" r="r" b="b"/>
              <a:pathLst>
                <a:path w="1331" h="957" extrusionOk="0">
                  <a:moveTo>
                    <a:pt x="159" y="1"/>
                  </a:moveTo>
                  <a:lnTo>
                    <a:pt x="0" y="372"/>
                  </a:lnTo>
                  <a:cubicBezTo>
                    <a:pt x="8" y="372"/>
                    <a:pt x="766" y="700"/>
                    <a:pt x="1074" y="957"/>
                  </a:cubicBezTo>
                  <a:lnTo>
                    <a:pt x="1330" y="649"/>
                  </a:lnTo>
                  <a:cubicBezTo>
                    <a:pt x="975" y="352"/>
                    <a:pt x="194" y="17"/>
                    <a:pt x="1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1542;p46">
            <a:extLst>
              <a:ext uri="{FF2B5EF4-FFF2-40B4-BE49-F238E27FC236}">
                <a16:creationId xmlns:a16="http://schemas.microsoft.com/office/drawing/2014/main" id="{6CEA89C9-182A-8861-D9CD-706DC99B81FE}"/>
              </a:ext>
            </a:extLst>
          </p:cNvPr>
          <p:cNvGrpSpPr/>
          <p:nvPr/>
        </p:nvGrpSpPr>
        <p:grpSpPr>
          <a:xfrm rot="20715967">
            <a:off x="7919086" y="3976636"/>
            <a:ext cx="1360525" cy="1305583"/>
            <a:chOff x="3038482" y="3171761"/>
            <a:chExt cx="1948897" cy="1870195"/>
          </a:xfrm>
        </p:grpSpPr>
        <p:sp>
          <p:nvSpPr>
            <p:cNvPr id="641" name="Google Shape;1543;p46">
              <a:extLst>
                <a:ext uri="{FF2B5EF4-FFF2-40B4-BE49-F238E27FC236}">
                  <a16:creationId xmlns:a16="http://schemas.microsoft.com/office/drawing/2014/main" id="{4948B9D6-2152-4562-FE2E-FAB99048EA54}"/>
                </a:ext>
              </a:extLst>
            </p:cNvPr>
            <p:cNvSpPr/>
            <p:nvPr/>
          </p:nvSpPr>
          <p:spPr>
            <a:xfrm>
              <a:off x="3728426" y="3463551"/>
              <a:ext cx="632237" cy="553659"/>
            </a:xfrm>
            <a:custGeom>
              <a:avLst/>
              <a:gdLst/>
              <a:ahLst/>
              <a:cxnLst/>
              <a:rect l="l" t="t" r="r" b="b"/>
              <a:pathLst>
                <a:path w="7098" h="6216" extrusionOk="0">
                  <a:moveTo>
                    <a:pt x="3635" y="0"/>
                  </a:moveTo>
                  <a:lnTo>
                    <a:pt x="3635" y="0"/>
                  </a:lnTo>
                  <a:cubicBezTo>
                    <a:pt x="2223" y="1350"/>
                    <a:pt x="1264" y="3170"/>
                    <a:pt x="944" y="5099"/>
                  </a:cubicBezTo>
                  <a:lnTo>
                    <a:pt x="1" y="5751"/>
                  </a:lnTo>
                  <a:cubicBezTo>
                    <a:pt x="446" y="6080"/>
                    <a:pt x="974" y="6216"/>
                    <a:pt x="1521" y="6216"/>
                  </a:cubicBezTo>
                  <a:cubicBezTo>
                    <a:pt x="2260" y="6216"/>
                    <a:pt x="3035" y="5969"/>
                    <a:pt x="3695" y="5620"/>
                  </a:cubicBezTo>
                  <a:cubicBezTo>
                    <a:pt x="4848" y="5013"/>
                    <a:pt x="5861" y="4128"/>
                    <a:pt x="7097" y="3718"/>
                  </a:cubicBezTo>
                  <a:cubicBezTo>
                    <a:pt x="6961" y="3707"/>
                    <a:pt x="6825" y="3702"/>
                    <a:pt x="6690" y="3702"/>
                  </a:cubicBezTo>
                  <a:cubicBezTo>
                    <a:pt x="5458" y="3702"/>
                    <a:pt x="4249" y="4132"/>
                    <a:pt x="3079" y="4551"/>
                  </a:cubicBezTo>
                  <a:cubicBezTo>
                    <a:pt x="3932" y="3718"/>
                    <a:pt x="4895" y="2996"/>
                    <a:pt x="5932" y="2408"/>
                  </a:cubicBezTo>
                  <a:lnTo>
                    <a:pt x="5932" y="2408"/>
                  </a:lnTo>
                  <a:cubicBezTo>
                    <a:pt x="4365" y="2747"/>
                    <a:pt x="3056" y="3781"/>
                    <a:pt x="1808" y="4787"/>
                  </a:cubicBezTo>
                  <a:cubicBezTo>
                    <a:pt x="3043" y="3541"/>
                    <a:pt x="4188" y="2203"/>
                    <a:pt x="5234" y="789"/>
                  </a:cubicBezTo>
                  <a:lnTo>
                    <a:pt x="5234" y="789"/>
                  </a:lnTo>
                  <a:cubicBezTo>
                    <a:pt x="3655" y="1623"/>
                    <a:pt x="2278" y="2838"/>
                    <a:pt x="1256" y="4302"/>
                  </a:cubicBezTo>
                  <a:cubicBezTo>
                    <a:pt x="1883" y="2783"/>
                    <a:pt x="2684" y="1339"/>
                    <a:pt x="3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544;p46">
              <a:extLst>
                <a:ext uri="{FF2B5EF4-FFF2-40B4-BE49-F238E27FC236}">
                  <a16:creationId xmlns:a16="http://schemas.microsoft.com/office/drawing/2014/main" id="{693BEA5E-246E-59CE-1FBB-59E2679D1DCF}"/>
                </a:ext>
              </a:extLst>
            </p:cNvPr>
            <p:cNvSpPr/>
            <p:nvPr/>
          </p:nvSpPr>
          <p:spPr>
            <a:xfrm>
              <a:off x="3038482" y="3171761"/>
              <a:ext cx="791676" cy="987341"/>
            </a:xfrm>
            <a:custGeom>
              <a:avLst/>
              <a:gdLst/>
              <a:ahLst/>
              <a:cxnLst/>
              <a:rect l="l" t="t" r="r" b="b"/>
              <a:pathLst>
                <a:path w="8888" h="11085" extrusionOk="0">
                  <a:moveTo>
                    <a:pt x="4562" y="1"/>
                  </a:moveTo>
                  <a:cubicBezTo>
                    <a:pt x="3299" y="1"/>
                    <a:pt x="3876" y="2570"/>
                    <a:pt x="5174" y="4914"/>
                  </a:cubicBezTo>
                  <a:cubicBezTo>
                    <a:pt x="4365" y="4169"/>
                    <a:pt x="3687" y="3859"/>
                    <a:pt x="3347" y="3859"/>
                  </a:cubicBezTo>
                  <a:cubicBezTo>
                    <a:pt x="2838" y="3859"/>
                    <a:pt x="3085" y="4553"/>
                    <a:pt x="4783" y="5530"/>
                  </a:cubicBezTo>
                  <a:cubicBezTo>
                    <a:pt x="4407" y="5496"/>
                    <a:pt x="4065" y="5480"/>
                    <a:pt x="3756" y="5480"/>
                  </a:cubicBezTo>
                  <a:cubicBezTo>
                    <a:pt x="0" y="5480"/>
                    <a:pt x="1040" y="7794"/>
                    <a:pt x="2838" y="7827"/>
                  </a:cubicBezTo>
                  <a:cubicBezTo>
                    <a:pt x="1523" y="9155"/>
                    <a:pt x="1451" y="9540"/>
                    <a:pt x="1809" y="9540"/>
                  </a:cubicBezTo>
                  <a:cubicBezTo>
                    <a:pt x="2303" y="9540"/>
                    <a:pt x="3618" y="8807"/>
                    <a:pt x="3619" y="8806"/>
                  </a:cubicBezTo>
                  <a:lnTo>
                    <a:pt x="3619" y="8806"/>
                  </a:lnTo>
                  <a:cubicBezTo>
                    <a:pt x="3617" y="8807"/>
                    <a:pt x="5" y="10838"/>
                    <a:pt x="2119" y="11071"/>
                  </a:cubicBezTo>
                  <a:cubicBezTo>
                    <a:pt x="2202" y="11080"/>
                    <a:pt x="2285" y="11084"/>
                    <a:pt x="2369" y="11084"/>
                  </a:cubicBezTo>
                  <a:cubicBezTo>
                    <a:pt x="4425" y="11084"/>
                    <a:pt x="6709" y="8403"/>
                    <a:pt x="6709" y="8403"/>
                  </a:cubicBezTo>
                  <a:lnTo>
                    <a:pt x="8887" y="9315"/>
                  </a:lnTo>
                  <a:cubicBezTo>
                    <a:pt x="8887" y="9315"/>
                    <a:pt x="8433" y="1686"/>
                    <a:pt x="7851" y="1686"/>
                  </a:cubicBezTo>
                  <a:cubicBezTo>
                    <a:pt x="7844" y="1686"/>
                    <a:pt x="7837" y="1687"/>
                    <a:pt x="7829" y="1690"/>
                  </a:cubicBezTo>
                  <a:cubicBezTo>
                    <a:pt x="7270" y="1882"/>
                    <a:pt x="7562" y="5209"/>
                    <a:pt x="7590" y="5519"/>
                  </a:cubicBezTo>
                  <a:lnTo>
                    <a:pt x="7590" y="5519"/>
                  </a:lnTo>
                  <a:cubicBezTo>
                    <a:pt x="7557" y="5169"/>
                    <a:pt x="7111" y="949"/>
                    <a:pt x="5174" y="147"/>
                  </a:cubicBezTo>
                  <a:cubicBezTo>
                    <a:pt x="4935" y="47"/>
                    <a:pt x="4732" y="1"/>
                    <a:pt x="4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545;p46">
              <a:extLst>
                <a:ext uri="{FF2B5EF4-FFF2-40B4-BE49-F238E27FC236}">
                  <a16:creationId xmlns:a16="http://schemas.microsoft.com/office/drawing/2014/main" id="{49B3399B-BD5C-101C-35C0-B6BC9CE20042}"/>
                </a:ext>
              </a:extLst>
            </p:cNvPr>
            <p:cNvSpPr/>
            <p:nvPr/>
          </p:nvSpPr>
          <p:spPr>
            <a:xfrm>
              <a:off x="3899264" y="3322377"/>
              <a:ext cx="627249" cy="570493"/>
            </a:xfrm>
            <a:custGeom>
              <a:avLst/>
              <a:gdLst/>
              <a:ahLst/>
              <a:cxnLst/>
              <a:rect l="l" t="t" r="r" b="b"/>
              <a:pathLst>
                <a:path w="7042" h="6405" extrusionOk="0">
                  <a:moveTo>
                    <a:pt x="3513" y="1"/>
                  </a:moveTo>
                  <a:cubicBezTo>
                    <a:pt x="1629" y="1"/>
                    <a:pt x="292" y="3106"/>
                    <a:pt x="1" y="6405"/>
                  </a:cubicBezTo>
                  <a:lnTo>
                    <a:pt x="708" y="6405"/>
                  </a:lnTo>
                  <a:cubicBezTo>
                    <a:pt x="708" y="6266"/>
                    <a:pt x="1398" y="1408"/>
                    <a:pt x="2839" y="777"/>
                  </a:cubicBezTo>
                  <a:cubicBezTo>
                    <a:pt x="3093" y="665"/>
                    <a:pt x="3343" y="601"/>
                    <a:pt x="3587" y="601"/>
                  </a:cubicBezTo>
                  <a:cubicBezTo>
                    <a:pt x="4728" y="601"/>
                    <a:pt x="5720" y="2000"/>
                    <a:pt x="6225" y="6405"/>
                  </a:cubicBezTo>
                  <a:cubicBezTo>
                    <a:pt x="6415" y="6382"/>
                    <a:pt x="6570" y="6375"/>
                    <a:pt x="6691" y="6375"/>
                  </a:cubicBezTo>
                  <a:cubicBezTo>
                    <a:pt x="6933" y="6375"/>
                    <a:pt x="7041" y="6405"/>
                    <a:pt x="7041" y="6405"/>
                  </a:cubicBezTo>
                  <a:cubicBezTo>
                    <a:pt x="7041" y="6405"/>
                    <a:pt x="6268" y="796"/>
                    <a:pt x="4085" y="94"/>
                  </a:cubicBezTo>
                  <a:cubicBezTo>
                    <a:pt x="3890" y="31"/>
                    <a:pt x="3699" y="1"/>
                    <a:pt x="3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546;p46">
              <a:extLst>
                <a:ext uri="{FF2B5EF4-FFF2-40B4-BE49-F238E27FC236}">
                  <a16:creationId xmlns:a16="http://schemas.microsoft.com/office/drawing/2014/main" id="{ED03D7E3-BFA2-D071-1734-A526A6EC709A}"/>
                </a:ext>
              </a:extLst>
            </p:cNvPr>
            <p:cNvSpPr/>
            <p:nvPr/>
          </p:nvSpPr>
          <p:spPr>
            <a:xfrm flipH="1">
              <a:off x="4236977" y="3743043"/>
              <a:ext cx="273603" cy="273611"/>
            </a:xfrm>
            <a:custGeom>
              <a:avLst/>
              <a:gdLst/>
              <a:ahLst/>
              <a:cxnLst/>
              <a:rect l="l" t="t" r="r" b="b"/>
              <a:pathLst>
                <a:path w="3316" h="3316" extrusionOk="0">
                  <a:moveTo>
                    <a:pt x="1658" y="1"/>
                  </a:moveTo>
                  <a:cubicBezTo>
                    <a:pt x="743" y="1"/>
                    <a:pt x="1" y="743"/>
                    <a:pt x="1" y="1658"/>
                  </a:cubicBezTo>
                  <a:cubicBezTo>
                    <a:pt x="1" y="2573"/>
                    <a:pt x="743" y="3316"/>
                    <a:pt x="1658" y="3316"/>
                  </a:cubicBezTo>
                  <a:cubicBezTo>
                    <a:pt x="2574" y="3316"/>
                    <a:pt x="3316" y="2573"/>
                    <a:pt x="3316" y="1658"/>
                  </a:cubicBezTo>
                  <a:cubicBezTo>
                    <a:pt x="3316" y="743"/>
                    <a:pt x="2574" y="1"/>
                    <a:pt x="16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547;p46">
              <a:extLst>
                <a:ext uri="{FF2B5EF4-FFF2-40B4-BE49-F238E27FC236}">
                  <a16:creationId xmlns:a16="http://schemas.microsoft.com/office/drawing/2014/main" id="{D9FB34B5-4A6E-E27C-4B36-2BDA642FA65C}"/>
                </a:ext>
              </a:extLst>
            </p:cNvPr>
            <p:cNvSpPr/>
            <p:nvPr/>
          </p:nvSpPr>
          <p:spPr>
            <a:xfrm flipH="1">
              <a:off x="4430048" y="3774975"/>
              <a:ext cx="241919" cy="241679"/>
            </a:xfrm>
            <a:custGeom>
              <a:avLst/>
              <a:gdLst/>
              <a:ahLst/>
              <a:cxnLst/>
              <a:rect l="l" t="t" r="r" b="b"/>
              <a:pathLst>
                <a:path w="2932" h="2929" extrusionOk="0">
                  <a:moveTo>
                    <a:pt x="1468" y="0"/>
                  </a:moveTo>
                  <a:cubicBezTo>
                    <a:pt x="658" y="0"/>
                    <a:pt x="0" y="656"/>
                    <a:pt x="0" y="1465"/>
                  </a:cubicBezTo>
                  <a:cubicBezTo>
                    <a:pt x="0" y="2274"/>
                    <a:pt x="658" y="2929"/>
                    <a:pt x="1468" y="2929"/>
                  </a:cubicBezTo>
                  <a:cubicBezTo>
                    <a:pt x="2277" y="2929"/>
                    <a:pt x="2931" y="2274"/>
                    <a:pt x="2931" y="1465"/>
                  </a:cubicBezTo>
                  <a:cubicBezTo>
                    <a:pt x="2931" y="656"/>
                    <a:pt x="2277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548;p46">
              <a:extLst>
                <a:ext uri="{FF2B5EF4-FFF2-40B4-BE49-F238E27FC236}">
                  <a16:creationId xmlns:a16="http://schemas.microsoft.com/office/drawing/2014/main" id="{1AB17508-DCB5-36D7-FE6B-1546D0222395}"/>
                </a:ext>
              </a:extLst>
            </p:cNvPr>
            <p:cNvSpPr/>
            <p:nvPr/>
          </p:nvSpPr>
          <p:spPr>
            <a:xfrm flipH="1">
              <a:off x="4677490" y="3664904"/>
              <a:ext cx="246540" cy="260905"/>
            </a:xfrm>
            <a:custGeom>
              <a:avLst/>
              <a:gdLst/>
              <a:ahLst/>
              <a:cxnLst/>
              <a:rect l="l" t="t" r="r" b="b"/>
              <a:pathLst>
                <a:path w="2988" h="3162" extrusionOk="0">
                  <a:moveTo>
                    <a:pt x="332" y="1"/>
                  </a:moveTo>
                  <a:lnTo>
                    <a:pt x="0" y="289"/>
                  </a:lnTo>
                  <a:lnTo>
                    <a:pt x="1057" y="948"/>
                  </a:lnTo>
                  <a:cubicBezTo>
                    <a:pt x="1057" y="948"/>
                    <a:pt x="1125" y="2775"/>
                    <a:pt x="1057" y="3161"/>
                  </a:cubicBezTo>
                  <a:lnTo>
                    <a:pt x="2988" y="2779"/>
                  </a:lnTo>
                  <a:cubicBezTo>
                    <a:pt x="2988" y="2779"/>
                    <a:pt x="2534" y="415"/>
                    <a:pt x="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549;p46">
              <a:extLst>
                <a:ext uri="{FF2B5EF4-FFF2-40B4-BE49-F238E27FC236}">
                  <a16:creationId xmlns:a16="http://schemas.microsoft.com/office/drawing/2014/main" id="{F682B2AC-CA7A-BB16-48BA-652B36B6DA99}"/>
                </a:ext>
              </a:extLst>
            </p:cNvPr>
            <p:cNvSpPr/>
            <p:nvPr/>
          </p:nvSpPr>
          <p:spPr>
            <a:xfrm>
              <a:off x="3598382" y="3868726"/>
              <a:ext cx="1388997" cy="1173230"/>
            </a:xfrm>
            <a:custGeom>
              <a:avLst/>
              <a:gdLst/>
              <a:ahLst/>
              <a:cxnLst/>
              <a:rect l="l" t="t" r="r" b="b"/>
              <a:pathLst>
                <a:path w="15594" h="13172" extrusionOk="0">
                  <a:moveTo>
                    <a:pt x="7905" y="0"/>
                  </a:moveTo>
                  <a:cubicBezTo>
                    <a:pt x="3356" y="0"/>
                    <a:pt x="423" y="578"/>
                    <a:pt x="423" y="578"/>
                  </a:cubicBezTo>
                  <a:cubicBezTo>
                    <a:pt x="0" y="3956"/>
                    <a:pt x="916" y="12998"/>
                    <a:pt x="916" y="12998"/>
                  </a:cubicBezTo>
                  <a:cubicBezTo>
                    <a:pt x="2841" y="13128"/>
                    <a:pt x="5005" y="13171"/>
                    <a:pt x="7036" y="13171"/>
                  </a:cubicBezTo>
                  <a:cubicBezTo>
                    <a:pt x="11097" y="13171"/>
                    <a:pt x="14623" y="12998"/>
                    <a:pt x="14623" y="12998"/>
                  </a:cubicBezTo>
                  <a:cubicBezTo>
                    <a:pt x="14623" y="12998"/>
                    <a:pt x="15594" y="4939"/>
                    <a:pt x="14749" y="436"/>
                  </a:cubicBezTo>
                  <a:cubicBezTo>
                    <a:pt x="12229" y="113"/>
                    <a:pt x="9910" y="0"/>
                    <a:pt x="79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546115"/>
      </p:ext>
    </p:extLst>
  </p:cSld>
  <p:clrMapOvr>
    <a:masterClrMapping/>
  </p:clrMapOvr>
</p:sld>
</file>

<file path=ppt/theme/theme1.xml><?xml version="1.0" encoding="utf-8"?>
<a:theme xmlns:a="http://schemas.openxmlformats.org/drawingml/2006/main" name="Supermarket Business Plan by Slidesgo">
  <a:themeElements>
    <a:clrScheme name="Simple Light">
      <a:dk1>
        <a:srgbClr val="F3F3F3"/>
      </a:dk1>
      <a:lt1>
        <a:srgbClr val="092329"/>
      </a:lt1>
      <a:dk2>
        <a:srgbClr val="E9712C"/>
      </a:dk2>
      <a:lt2>
        <a:srgbClr val="FFC8A8"/>
      </a:lt2>
      <a:accent1>
        <a:srgbClr val="F19967"/>
      </a:accent1>
      <a:accent2>
        <a:srgbClr val="091750"/>
      </a:accent2>
      <a:accent3>
        <a:srgbClr val="2E439B"/>
      </a:accent3>
      <a:accent4>
        <a:srgbClr val="475DB8"/>
      </a:accent4>
      <a:accent5>
        <a:srgbClr val="BDA4D8"/>
      </a:accent5>
      <a:accent6>
        <a:srgbClr val="EADFEC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</TotalTime>
  <Words>75</Words>
  <Application>Microsoft Macintosh PowerPoint</Application>
  <PresentationFormat>Apresentação no Ecrã (16:9)</PresentationFormat>
  <Paragraphs>23</Paragraphs>
  <Slides>6</Slides>
  <Notes>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14" baseType="lpstr">
      <vt:lpstr>Josefin Slab</vt:lpstr>
      <vt:lpstr>Inter</vt:lpstr>
      <vt:lpstr>Fjalla One</vt:lpstr>
      <vt:lpstr>Barlow</vt:lpstr>
      <vt:lpstr>Arial</vt:lpstr>
      <vt:lpstr>Josefin Sans</vt:lpstr>
      <vt:lpstr>Staatliches</vt:lpstr>
      <vt:lpstr>Supermarket Business Plan by Slidesgo</vt:lpstr>
      <vt:lpstr>CoBuy</vt:lpstr>
      <vt:lpstr>Apresentação do PowerPoint</vt:lpstr>
      <vt:lpstr>Objetivos</vt:lpstr>
      <vt:lpstr>Público-Alvo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Rodrigo Alexandre Lebre do Canto</cp:lastModifiedBy>
  <cp:revision>8</cp:revision>
  <dcterms:modified xsi:type="dcterms:W3CDTF">2025-10-07T08:53:14Z</dcterms:modified>
</cp:coreProperties>
</file>